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</p:showPr>
  <p:clrMru>
    <a:srgbClr val="CCFF33"/>
    <a:srgbClr val="FF00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8793C-CD9F-4F43-8FE4-1BC4CFF121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4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B5D5A-DB8B-4A4E-BD8D-4F4E5A9B9D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4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D0432-9A7E-41BA-84C7-D7048421B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4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1D5DC-B288-4223-86DD-94331B467C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4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7E339-C0DE-4F2B-A9DD-A0001C491C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4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685C1-1DE6-4BC9-BA50-29C0513835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4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86842-472D-46B9-A7E6-F6A2C4CEB9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4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79527-413A-436B-AE12-531F7C5B56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4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13439-2DCD-4A1B-9E8F-01FD0558E9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4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F5B26-FA52-46AD-8881-85D5996B09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4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EE972-397A-4F78-8354-188E8D2507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4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867C157-0759-4027-8CA4-C019B60BF1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400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2000240"/>
            <a:ext cx="4442243" cy="212365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FF33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Сравнения</a:t>
            </a:r>
          </a:p>
          <a:p>
            <a:pPr algn="ctr">
              <a:defRPr/>
            </a:pPr>
            <a:r>
              <a:rPr lang="ru-RU" sz="6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FF33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Ч.2</a:t>
            </a:r>
            <a:endParaRPr lang="ru-RU" sz="6600" dirty="0">
              <a:solidFill>
                <a:srgbClr val="CCFF33"/>
              </a:solidFill>
            </a:endParaRPr>
          </a:p>
        </p:txBody>
      </p:sp>
    </p:spTree>
  </p:cSld>
  <p:clrMapOvr>
    <a:masterClrMapping/>
  </p:clrMapOvr>
  <p:transition advTm="4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Картинки\ИГРА\TEDDY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295400"/>
            <a:ext cx="3260725" cy="370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 descr="D:\Картинки\ИГРА\TEDDY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3352800"/>
            <a:ext cx="127317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09600" y="5257800"/>
            <a:ext cx="383791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8000" b="1" dirty="0" err="1" smtClean="0">
                <a:solidFill>
                  <a:srgbClr val="FF0000"/>
                </a:solidFill>
                <a:latin typeface="Tahoma" pitchFamily="34" charset="0"/>
              </a:rPr>
              <a:t>зуррак</a:t>
            </a:r>
            <a:endParaRPr lang="ru-RU" sz="8000" b="1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572000" y="1066800"/>
            <a:ext cx="440056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5400" b="1" dirty="0" err="1" smtClean="0">
                <a:solidFill>
                  <a:schemeClr val="accent2"/>
                </a:solidFill>
                <a:latin typeface="Tahoma" pitchFamily="34" charset="0"/>
              </a:rPr>
              <a:t>кечкен</a:t>
            </a:r>
            <a:r>
              <a:rPr lang="tt-RU" sz="5400" b="1" dirty="0" smtClean="0">
                <a:solidFill>
                  <a:schemeClr val="accent2"/>
                </a:solidFill>
                <a:latin typeface="Tahoma" pitchFamily="34" charset="0"/>
              </a:rPr>
              <a:t>әрәк</a:t>
            </a:r>
            <a:endParaRPr lang="ru-RU" sz="5400" b="1" dirty="0">
              <a:solidFill>
                <a:schemeClr val="accent2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utoUpdateAnimBg="0"/>
      <p:bldP spid="205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838200" y="5257800"/>
            <a:ext cx="241284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t-RU" sz="8000" b="1" dirty="0" smtClean="0">
                <a:solidFill>
                  <a:srgbClr val="FF0000"/>
                </a:solidFill>
                <a:latin typeface="Tahoma" pitchFamily="34" charset="0"/>
              </a:rPr>
              <a:t>юан</a:t>
            </a:r>
            <a:endParaRPr lang="ru-RU" sz="8000" b="1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648200" y="304800"/>
            <a:ext cx="322716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t-RU" sz="8000" b="1" dirty="0" smtClean="0">
                <a:solidFill>
                  <a:schemeClr val="accent2"/>
                </a:solidFill>
                <a:latin typeface="Tahoma" pitchFamily="34" charset="0"/>
              </a:rPr>
              <a:t>нәзек</a:t>
            </a:r>
            <a:endParaRPr lang="ru-RU" sz="80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grpSp>
        <p:nvGrpSpPr>
          <p:cNvPr id="6148" name="Group 33"/>
          <p:cNvGrpSpPr>
            <a:grpSpLocks/>
          </p:cNvGrpSpPr>
          <p:nvPr/>
        </p:nvGrpSpPr>
        <p:grpSpPr bwMode="auto">
          <a:xfrm flipH="1">
            <a:off x="457200" y="1752600"/>
            <a:ext cx="4419600" cy="3733800"/>
            <a:chOff x="11" y="683"/>
            <a:chExt cx="3294" cy="2906"/>
          </a:xfrm>
        </p:grpSpPr>
        <p:grpSp>
          <p:nvGrpSpPr>
            <p:cNvPr id="6207" name="Group 10"/>
            <p:cNvGrpSpPr>
              <a:grpSpLocks/>
            </p:cNvGrpSpPr>
            <p:nvPr/>
          </p:nvGrpSpPr>
          <p:grpSpPr bwMode="auto">
            <a:xfrm>
              <a:off x="2152" y="854"/>
              <a:ext cx="1153" cy="1023"/>
              <a:chOff x="2152" y="854"/>
              <a:chExt cx="1153" cy="1023"/>
            </a:xfrm>
          </p:grpSpPr>
          <p:sp>
            <p:nvSpPr>
              <p:cNvPr id="6230" name="Freeform 7"/>
              <p:cNvSpPr>
                <a:spLocks/>
              </p:cNvSpPr>
              <p:nvPr/>
            </p:nvSpPr>
            <p:spPr bwMode="auto">
              <a:xfrm>
                <a:off x="2743" y="854"/>
                <a:ext cx="562" cy="530"/>
              </a:xfrm>
              <a:custGeom>
                <a:avLst/>
                <a:gdLst>
                  <a:gd name="T0" fmla="*/ 0 w 562"/>
                  <a:gd name="T1" fmla="*/ 286 h 530"/>
                  <a:gd name="T2" fmla="*/ 72 w 562"/>
                  <a:gd name="T3" fmla="*/ 257 h 530"/>
                  <a:gd name="T4" fmla="*/ 106 w 562"/>
                  <a:gd name="T5" fmla="*/ 231 h 530"/>
                  <a:gd name="T6" fmla="*/ 122 w 562"/>
                  <a:gd name="T7" fmla="*/ 210 h 530"/>
                  <a:gd name="T8" fmla="*/ 130 w 562"/>
                  <a:gd name="T9" fmla="*/ 179 h 530"/>
                  <a:gd name="T10" fmla="*/ 145 w 562"/>
                  <a:gd name="T11" fmla="*/ 143 h 530"/>
                  <a:gd name="T12" fmla="*/ 169 w 562"/>
                  <a:gd name="T13" fmla="*/ 104 h 530"/>
                  <a:gd name="T14" fmla="*/ 182 w 562"/>
                  <a:gd name="T15" fmla="*/ 78 h 530"/>
                  <a:gd name="T16" fmla="*/ 206 w 562"/>
                  <a:gd name="T17" fmla="*/ 51 h 530"/>
                  <a:gd name="T18" fmla="*/ 224 w 562"/>
                  <a:gd name="T19" fmla="*/ 21 h 530"/>
                  <a:gd name="T20" fmla="*/ 234 w 562"/>
                  <a:gd name="T21" fmla="*/ 6 h 530"/>
                  <a:gd name="T22" fmla="*/ 247 w 562"/>
                  <a:gd name="T23" fmla="*/ 0 h 530"/>
                  <a:gd name="T24" fmla="*/ 271 w 562"/>
                  <a:gd name="T25" fmla="*/ 0 h 530"/>
                  <a:gd name="T26" fmla="*/ 294 w 562"/>
                  <a:gd name="T27" fmla="*/ 8 h 530"/>
                  <a:gd name="T28" fmla="*/ 299 w 562"/>
                  <a:gd name="T29" fmla="*/ 26 h 530"/>
                  <a:gd name="T30" fmla="*/ 302 w 562"/>
                  <a:gd name="T31" fmla="*/ 47 h 530"/>
                  <a:gd name="T32" fmla="*/ 299 w 562"/>
                  <a:gd name="T33" fmla="*/ 70 h 530"/>
                  <a:gd name="T34" fmla="*/ 291 w 562"/>
                  <a:gd name="T35" fmla="*/ 96 h 530"/>
                  <a:gd name="T36" fmla="*/ 283 w 562"/>
                  <a:gd name="T37" fmla="*/ 125 h 530"/>
                  <a:gd name="T38" fmla="*/ 270 w 562"/>
                  <a:gd name="T39" fmla="*/ 159 h 530"/>
                  <a:gd name="T40" fmla="*/ 270 w 562"/>
                  <a:gd name="T41" fmla="*/ 184 h 530"/>
                  <a:gd name="T42" fmla="*/ 312 w 562"/>
                  <a:gd name="T43" fmla="*/ 190 h 530"/>
                  <a:gd name="T44" fmla="*/ 365 w 562"/>
                  <a:gd name="T45" fmla="*/ 167 h 530"/>
                  <a:gd name="T46" fmla="*/ 392 w 562"/>
                  <a:gd name="T47" fmla="*/ 151 h 530"/>
                  <a:gd name="T48" fmla="*/ 436 w 562"/>
                  <a:gd name="T49" fmla="*/ 117 h 530"/>
                  <a:gd name="T50" fmla="*/ 473 w 562"/>
                  <a:gd name="T51" fmla="*/ 91 h 530"/>
                  <a:gd name="T52" fmla="*/ 495 w 562"/>
                  <a:gd name="T53" fmla="*/ 78 h 530"/>
                  <a:gd name="T54" fmla="*/ 530 w 562"/>
                  <a:gd name="T55" fmla="*/ 67 h 530"/>
                  <a:gd name="T56" fmla="*/ 552 w 562"/>
                  <a:gd name="T57" fmla="*/ 70 h 530"/>
                  <a:gd name="T58" fmla="*/ 562 w 562"/>
                  <a:gd name="T59" fmla="*/ 86 h 530"/>
                  <a:gd name="T60" fmla="*/ 562 w 562"/>
                  <a:gd name="T61" fmla="*/ 112 h 530"/>
                  <a:gd name="T62" fmla="*/ 549 w 562"/>
                  <a:gd name="T63" fmla="*/ 128 h 530"/>
                  <a:gd name="T64" fmla="*/ 517 w 562"/>
                  <a:gd name="T65" fmla="*/ 153 h 530"/>
                  <a:gd name="T66" fmla="*/ 472 w 562"/>
                  <a:gd name="T67" fmla="*/ 192 h 530"/>
                  <a:gd name="T68" fmla="*/ 399 w 562"/>
                  <a:gd name="T69" fmla="*/ 260 h 530"/>
                  <a:gd name="T70" fmla="*/ 389 w 562"/>
                  <a:gd name="T71" fmla="*/ 275 h 530"/>
                  <a:gd name="T72" fmla="*/ 402 w 562"/>
                  <a:gd name="T73" fmla="*/ 292 h 530"/>
                  <a:gd name="T74" fmla="*/ 413 w 562"/>
                  <a:gd name="T75" fmla="*/ 320 h 530"/>
                  <a:gd name="T76" fmla="*/ 413 w 562"/>
                  <a:gd name="T77" fmla="*/ 336 h 530"/>
                  <a:gd name="T78" fmla="*/ 402 w 562"/>
                  <a:gd name="T79" fmla="*/ 353 h 530"/>
                  <a:gd name="T80" fmla="*/ 394 w 562"/>
                  <a:gd name="T81" fmla="*/ 366 h 530"/>
                  <a:gd name="T82" fmla="*/ 392 w 562"/>
                  <a:gd name="T83" fmla="*/ 379 h 530"/>
                  <a:gd name="T84" fmla="*/ 400 w 562"/>
                  <a:gd name="T85" fmla="*/ 395 h 530"/>
                  <a:gd name="T86" fmla="*/ 403 w 562"/>
                  <a:gd name="T87" fmla="*/ 410 h 530"/>
                  <a:gd name="T88" fmla="*/ 399 w 562"/>
                  <a:gd name="T89" fmla="*/ 424 h 530"/>
                  <a:gd name="T90" fmla="*/ 379 w 562"/>
                  <a:gd name="T91" fmla="*/ 441 h 530"/>
                  <a:gd name="T92" fmla="*/ 350 w 562"/>
                  <a:gd name="T93" fmla="*/ 460 h 530"/>
                  <a:gd name="T94" fmla="*/ 322 w 562"/>
                  <a:gd name="T95" fmla="*/ 473 h 530"/>
                  <a:gd name="T96" fmla="*/ 273 w 562"/>
                  <a:gd name="T97" fmla="*/ 491 h 530"/>
                  <a:gd name="T98" fmla="*/ 205 w 562"/>
                  <a:gd name="T99" fmla="*/ 496 h 530"/>
                  <a:gd name="T100" fmla="*/ 120 w 562"/>
                  <a:gd name="T101" fmla="*/ 524 h 530"/>
                  <a:gd name="T102" fmla="*/ 86 w 562"/>
                  <a:gd name="T103" fmla="*/ 530 h 530"/>
                  <a:gd name="T104" fmla="*/ 0 w 562"/>
                  <a:gd name="T105" fmla="*/ 286 h 53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62"/>
                  <a:gd name="T160" fmla="*/ 0 h 530"/>
                  <a:gd name="T161" fmla="*/ 562 w 562"/>
                  <a:gd name="T162" fmla="*/ 530 h 53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62" h="530">
                    <a:moveTo>
                      <a:pt x="0" y="286"/>
                    </a:moveTo>
                    <a:lnTo>
                      <a:pt x="72" y="257"/>
                    </a:lnTo>
                    <a:lnTo>
                      <a:pt x="106" y="231"/>
                    </a:lnTo>
                    <a:lnTo>
                      <a:pt x="122" y="210"/>
                    </a:lnTo>
                    <a:lnTo>
                      <a:pt x="130" y="179"/>
                    </a:lnTo>
                    <a:lnTo>
                      <a:pt x="145" y="143"/>
                    </a:lnTo>
                    <a:lnTo>
                      <a:pt x="169" y="104"/>
                    </a:lnTo>
                    <a:lnTo>
                      <a:pt x="182" y="78"/>
                    </a:lnTo>
                    <a:lnTo>
                      <a:pt x="206" y="51"/>
                    </a:lnTo>
                    <a:lnTo>
                      <a:pt x="224" y="21"/>
                    </a:lnTo>
                    <a:lnTo>
                      <a:pt x="234" y="6"/>
                    </a:lnTo>
                    <a:lnTo>
                      <a:pt x="247" y="0"/>
                    </a:lnTo>
                    <a:lnTo>
                      <a:pt x="271" y="0"/>
                    </a:lnTo>
                    <a:lnTo>
                      <a:pt x="294" y="8"/>
                    </a:lnTo>
                    <a:lnTo>
                      <a:pt x="299" y="26"/>
                    </a:lnTo>
                    <a:lnTo>
                      <a:pt x="302" y="47"/>
                    </a:lnTo>
                    <a:lnTo>
                      <a:pt x="299" y="70"/>
                    </a:lnTo>
                    <a:lnTo>
                      <a:pt x="291" y="96"/>
                    </a:lnTo>
                    <a:lnTo>
                      <a:pt x="283" y="125"/>
                    </a:lnTo>
                    <a:lnTo>
                      <a:pt x="270" y="159"/>
                    </a:lnTo>
                    <a:lnTo>
                      <a:pt x="270" y="184"/>
                    </a:lnTo>
                    <a:lnTo>
                      <a:pt x="312" y="190"/>
                    </a:lnTo>
                    <a:lnTo>
                      <a:pt x="365" y="167"/>
                    </a:lnTo>
                    <a:lnTo>
                      <a:pt x="392" y="151"/>
                    </a:lnTo>
                    <a:lnTo>
                      <a:pt x="436" y="117"/>
                    </a:lnTo>
                    <a:lnTo>
                      <a:pt x="473" y="91"/>
                    </a:lnTo>
                    <a:lnTo>
                      <a:pt x="495" y="78"/>
                    </a:lnTo>
                    <a:lnTo>
                      <a:pt x="530" y="67"/>
                    </a:lnTo>
                    <a:lnTo>
                      <a:pt x="552" y="70"/>
                    </a:lnTo>
                    <a:lnTo>
                      <a:pt x="562" y="86"/>
                    </a:lnTo>
                    <a:lnTo>
                      <a:pt x="562" y="112"/>
                    </a:lnTo>
                    <a:lnTo>
                      <a:pt x="549" y="128"/>
                    </a:lnTo>
                    <a:lnTo>
                      <a:pt x="517" y="153"/>
                    </a:lnTo>
                    <a:lnTo>
                      <a:pt x="472" y="192"/>
                    </a:lnTo>
                    <a:lnTo>
                      <a:pt x="399" y="260"/>
                    </a:lnTo>
                    <a:lnTo>
                      <a:pt x="389" y="275"/>
                    </a:lnTo>
                    <a:lnTo>
                      <a:pt x="402" y="292"/>
                    </a:lnTo>
                    <a:lnTo>
                      <a:pt x="413" y="320"/>
                    </a:lnTo>
                    <a:lnTo>
                      <a:pt x="413" y="336"/>
                    </a:lnTo>
                    <a:lnTo>
                      <a:pt x="402" y="353"/>
                    </a:lnTo>
                    <a:lnTo>
                      <a:pt x="394" y="366"/>
                    </a:lnTo>
                    <a:lnTo>
                      <a:pt x="392" y="379"/>
                    </a:lnTo>
                    <a:lnTo>
                      <a:pt x="400" y="395"/>
                    </a:lnTo>
                    <a:lnTo>
                      <a:pt x="403" y="410"/>
                    </a:lnTo>
                    <a:lnTo>
                      <a:pt x="399" y="424"/>
                    </a:lnTo>
                    <a:lnTo>
                      <a:pt x="379" y="441"/>
                    </a:lnTo>
                    <a:lnTo>
                      <a:pt x="350" y="460"/>
                    </a:lnTo>
                    <a:lnTo>
                      <a:pt x="322" y="473"/>
                    </a:lnTo>
                    <a:lnTo>
                      <a:pt x="273" y="491"/>
                    </a:lnTo>
                    <a:lnTo>
                      <a:pt x="205" y="496"/>
                    </a:lnTo>
                    <a:lnTo>
                      <a:pt x="120" y="524"/>
                    </a:lnTo>
                    <a:lnTo>
                      <a:pt x="86" y="530"/>
                    </a:lnTo>
                    <a:lnTo>
                      <a:pt x="0" y="286"/>
                    </a:lnTo>
                    <a:close/>
                  </a:path>
                </a:pathLst>
              </a:custGeom>
              <a:solidFill>
                <a:srgbClr val="FFC08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31" name="Freeform 8"/>
              <p:cNvSpPr>
                <a:spLocks/>
              </p:cNvSpPr>
              <p:nvPr/>
            </p:nvSpPr>
            <p:spPr bwMode="auto">
              <a:xfrm>
                <a:off x="2709" y="1065"/>
                <a:ext cx="302" cy="398"/>
              </a:xfrm>
              <a:custGeom>
                <a:avLst/>
                <a:gdLst>
                  <a:gd name="T0" fmla="*/ 0 w 302"/>
                  <a:gd name="T1" fmla="*/ 61 h 398"/>
                  <a:gd name="T2" fmla="*/ 119 w 302"/>
                  <a:gd name="T3" fmla="*/ 0 h 398"/>
                  <a:gd name="T4" fmla="*/ 136 w 302"/>
                  <a:gd name="T5" fmla="*/ 1 h 398"/>
                  <a:gd name="T6" fmla="*/ 154 w 302"/>
                  <a:gd name="T7" fmla="*/ 14 h 398"/>
                  <a:gd name="T8" fmla="*/ 185 w 302"/>
                  <a:gd name="T9" fmla="*/ 48 h 398"/>
                  <a:gd name="T10" fmla="*/ 232 w 302"/>
                  <a:gd name="T11" fmla="*/ 113 h 398"/>
                  <a:gd name="T12" fmla="*/ 268 w 302"/>
                  <a:gd name="T13" fmla="*/ 172 h 398"/>
                  <a:gd name="T14" fmla="*/ 289 w 302"/>
                  <a:gd name="T15" fmla="*/ 212 h 398"/>
                  <a:gd name="T16" fmla="*/ 299 w 302"/>
                  <a:gd name="T17" fmla="*/ 246 h 398"/>
                  <a:gd name="T18" fmla="*/ 302 w 302"/>
                  <a:gd name="T19" fmla="*/ 278 h 398"/>
                  <a:gd name="T20" fmla="*/ 302 w 302"/>
                  <a:gd name="T21" fmla="*/ 302 h 398"/>
                  <a:gd name="T22" fmla="*/ 302 w 302"/>
                  <a:gd name="T23" fmla="*/ 325 h 398"/>
                  <a:gd name="T24" fmla="*/ 206 w 302"/>
                  <a:gd name="T25" fmla="*/ 398 h 398"/>
                  <a:gd name="T26" fmla="*/ 0 w 302"/>
                  <a:gd name="T27" fmla="*/ 61 h 39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2"/>
                  <a:gd name="T43" fmla="*/ 0 h 398"/>
                  <a:gd name="T44" fmla="*/ 302 w 302"/>
                  <a:gd name="T45" fmla="*/ 398 h 39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2" h="398">
                    <a:moveTo>
                      <a:pt x="0" y="61"/>
                    </a:moveTo>
                    <a:lnTo>
                      <a:pt x="119" y="0"/>
                    </a:lnTo>
                    <a:lnTo>
                      <a:pt x="136" y="1"/>
                    </a:lnTo>
                    <a:lnTo>
                      <a:pt x="154" y="14"/>
                    </a:lnTo>
                    <a:lnTo>
                      <a:pt x="185" y="48"/>
                    </a:lnTo>
                    <a:lnTo>
                      <a:pt x="232" y="113"/>
                    </a:lnTo>
                    <a:lnTo>
                      <a:pt x="268" y="172"/>
                    </a:lnTo>
                    <a:lnTo>
                      <a:pt x="289" y="212"/>
                    </a:lnTo>
                    <a:lnTo>
                      <a:pt x="299" y="246"/>
                    </a:lnTo>
                    <a:lnTo>
                      <a:pt x="302" y="278"/>
                    </a:lnTo>
                    <a:lnTo>
                      <a:pt x="302" y="302"/>
                    </a:lnTo>
                    <a:lnTo>
                      <a:pt x="302" y="325"/>
                    </a:lnTo>
                    <a:lnTo>
                      <a:pt x="206" y="398"/>
                    </a:lnTo>
                    <a:lnTo>
                      <a:pt x="0" y="61"/>
                    </a:lnTo>
                    <a:close/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32" name="Freeform 9"/>
              <p:cNvSpPr>
                <a:spLocks/>
              </p:cNvSpPr>
              <p:nvPr/>
            </p:nvSpPr>
            <p:spPr bwMode="auto">
              <a:xfrm>
                <a:off x="2152" y="1090"/>
                <a:ext cx="799" cy="787"/>
              </a:xfrm>
              <a:custGeom>
                <a:avLst/>
                <a:gdLst>
                  <a:gd name="T0" fmla="*/ 0 w 799"/>
                  <a:gd name="T1" fmla="*/ 240 h 787"/>
                  <a:gd name="T2" fmla="*/ 98 w 799"/>
                  <a:gd name="T3" fmla="*/ 217 h 787"/>
                  <a:gd name="T4" fmla="*/ 166 w 799"/>
                  <a:gd name="T5" fmla="*/ 202 h 787"/>
                  <a:gd name="T6" fmla="*/ 208 w 799"/>
                  <a:gd name="T7" fmla="*/ 185 h 787"/>
                  <a:gd name="T8" fmla="*/ 221 w 799"/>
                  <a:gd name="T9" fmla="*/ 150 h 787"/>
                  <a:gd name="T10" fmla="*/ 244 w 799"/>
                  <a:gd name="T11" fmla="*/ 127 h 787"/>
                  <a:gd name="T12" fmla="*/ 273 w 799"/>
                  <a:gd name="T13" fmla="*/ 124 h 787"/>
                  <a:gd name="T14" fmla="*/ 325 w 799"/>
                  <a:gd name="T15" fmla="*/ 120 h 787"/>
                  <a:gd name="T16" fmla="*/ 364 w 799"/>
                  <a:gd name="T17" fmla="*/ 101 h 787"/>
                  <a:gd name="T18" fmla="*/ 364 w 799"/>
                  <a:gd name="T19" fmla="*/ 78 h 787"/>
                  <a:gd name="T20" fmla="*/ 406 w 799"/>
                  <a:gd name="T21" fmla="*/ 39 h 787"/>
                  <a:gd name="T22" fmla="*/ 464 w 799"/>
                  <a:gd name="T23" fmla="*/ 7 h 787"/>
                  <a:gd name="T24" fmla="*/ 506 w 799"/>
                  <a:gd name="T25" fmla="*/ 0 h 787"/>
                  <a:gd name="T26" fmla="*/ 548 w 799"/>
                  <a:gd name="T27" fmla="*/ 0 h 787"/>
                  <a:gd name="T28" fmla="*/ 584 w 799"/>
                  <a:gd name="T29" fmla="*/ 0 h 787"/>
                  <a:gd name="T30" fmla="*/ 639 w 799"/>
                  <a:gd name="T31" fmla="*/ 65 h 787"/>
                  <a:gd name="T32" fmla="*/ 714 w 799"/>
                  <a:gd name="T33" fmla="*/ 179 h 787"/>
                  <a:gd name="T34" fmla="*/ 773 w 799"/>
                  <a:gd name="T35" fmla="*/ 275 h 787"/>
                  <a:gd name="T36" fmla="*/ 789 w 799"/>
                  <a:gd name="T37" fmla="*/ 334 h 787"/>
                  <a:gd name="T38" fmla="*/ 795 w 799"/>
                  <a:gd name="T39" fmla="*/ 392 h 787"/>
                  <a:gd name="T40" fmla="*/ 799 w 799"/>
                  <a:gd name="T41" fmla="*/ 434 h 787"/>
                  <a:gd name="T42" fmla="*/ 792 w 799"/>
                  <a:gd name="T43" fmla="*/ 480 h 787"/>
                  <a:gd name="T44" fmla="*/ 766 w 799"/>
                  <a:gd name="T45" fmla="*/ 525 h 787"/>
                  <a:gd name="T46" fmla="*/ 708 w 799"/>
                  <a:gd name="T47" fmla="*/ 594 h 787"/>
                  <a:gd name="T48" fmla="*/ 678 w 799"/>
                  <a:gd name="T49" fmla="*/ 629 h 787"/>
                  <a:gd name="T50" fmla="*/ 633 w 799"/>
                  <a:gd name="T51" fmla="*/ 644 h 787"/>
                  <a:gd name="T52" fmla="*/ 584 w 799"/>
                  <a:gd name="T53" fmla="*/ 651 h 787"/>
                  <a:gd name="T54" fmla="*/ 555 w 799"/>
                  <a:gd name="T55" fmla="*/ 674 h 787"/>
                  <a:gd name="T56" fmla="*/ 532 w 799"/>
                  <a:gd name="T57" fmla="*/ 700 h 787"/>
                  <a:gd name="T58" fmla="*/ 503 w 799"/>
                  <a:gd name="T59" fmla="*/ 726 h 787"/>
                  <a:gd name="T60" fmla="*/ 461 w 799"/>
                  <a:gd name="T61" fmla="*/ 761 h 787"/>
                  <a:gd name="T62" fmla="*/ 377 w 799"/>
                  <a:gd name="T63" fmla="*/ 781 h 787"/>
                  <a:gd name="T64" fmla="*/ 293 w 799"/>
                  <a:gd name="T65" fmla="*/ 787 h 787"/>
                  <a:gd name="T66" fmla="*/ 0 w 799"/>
                  <a:gd name="T67" fmla="*/ 240 h 787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799"/>
                  <a:gd name="T103" fmla="*/ 0 h 787"/>
                  <a:gd name="T104" fmla="*/ 799 w 799"/>
                  <a:gd name="T105" fmla="*/ 787 h 787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799" h="787">
                    <a:moveTo>
                      <a:pt x="0" y="240"/>
                    </a:moveTo>
                    <a:lnTo>
                      <a:pt x="98" y="217"/>
                    </a:lnTo>
                    <a:lnTo>
                      <a:pt x="166" y="202"/>
                    </a:lnTo>
                    <a:lnTo>
                      <a:pt x="208" y="185"/>
                    </a:lnTo>
                    <a:lnTo>
                      <a:pt x="221" y="150"/>
                    </a:lnTo>
                    <a:lnTo>
                      <a:pt x="244" y="127"/>
                    </a:lnTo>
                    <a:lnTo>
                      <a:pt x="273" y="124"/>
                    </a:lnTo>
                    <a:lnTo>
                      <a:pt x="325" y="120"/>
                    </a:lnTo>
                    <a:lnTo>
                      <a:pt x="364" y="101"/>
                    </a:lnTo>
                    <a:lnTo>
                      <a:pt x="364" y="78"/>
                    </a:lnTo>
                    <a:lnTo>
                      <a:pt x="406" y="39"/>
                    </a:lnTo>
                    <a:lnTo>
                      <a:pt x="464" y="7"/>
                    </a:lnTo>
                    <a:lnTo>
                      <a:pt x="506" y="0"/>
                    </a:lnTo>
                    <a:lnTo>
                      <a:pt x="548" y="0"/>
                    </a:lnTo>
                    <a:lnTo>
                      <a:pt x="584" y="0"/>
                    </a:lnTo>
                    <a:lnTo>
                      <a:pt x="639" y="65"/>
                    </a:lnTo>
                    <a:lnTo>
                      <a:pt x="714" y="179"/>
                    </a:lnTo>
                    <a:lnTo>
                      <a:pt x="773" y="275"/>
                    </a:lnTo>
                    <a:lnTo>
                      <a:pt x="789" y="334"/>
                    </a:lnTo>
                    <a:lnTo>
                      <a:pt x="795" y="392"/>
                    </a:lnTo>
                    <a:lnTo>
                      <a:pt x="799" y="434"/>
                    </a:lnTo>
                    <a:lnTo>
                      <a:pt x="792" y="480"/>
                    </a:lnTo>
                    <a:lnTo>
                      <a:pt x="766" y="525"/>
                    </a:lnTo>
                    <a:lnTo>
                      <a:pt x="708" y="594"/>
                    </a:lnTo>
                    <a:lnTo>
                      <a:pt x="678" y="629"/>
                    </a:lnTo>
                    <a:lnTo>
                      <a:pt x="633" y="644"/>
                    </a:lnTo>
                    <a:lnTo>
                      <a:pt x="584" y="651"/>
                    </a:lnTo>
                    <a:lnTo>
                      <a:pt x="555" y="674"/>
                    </a:lnTo>
                    <a:lnTo>
                      <a:pt x="532" y="700"/>
                    </a:lnTo>
                    <a:lnTo>
                      <a:pt x="503" y="726"/>
                    </a:lnTo>
                    <a:lnTo>
                      <a:pt x="461" y="761"/>
                    </a:lnTo>
                    <a:lnTo>
                      <a:pt x="377" y="781"/>
                    </a:lnTo>
                    <a:lnTo>
                      <a:pt x="293" y="787"/>
                    </a:lnTo>
                    <a:lnTo>
                      <a:pt x="0" y="240"/>
                    </a:lnTo>
                    <a:close/>
                  </a:path>
                </a:pathLst>
              </a:custGeom>
              <a:solidFill>
                <a:srgbClr val="0000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208" name="Group 17"/>
            <p:cNvGrpSpPr>
              <a:grpSpLocks/>
            </p:cNvGrpSpPr>
            <p:nvPr/>
          </p:nvGrpSpPr>
          <p:grpSpPr bwMode="auto">
            <a:xfrm>
              <a:off x="1310" y="683"/>
              <a:ext cx="1130" cy="936"/>
              <a:chOff x="1310" y="683"/>
              <a:chExt cx="1130" cy="936"/>
            </a:xfrm>
          </p:grpSpPr>
          <p:grpSp>
            <p:nvGrpSpPr>
              <p:cNvPr id="6224" name="Group 15"/>
              <p:cNvGrpSpPr>
                <a:grpSpLocks/>
              </p:cNvGrpSpPr>
              <p:nvPr/>
            </p:nvGrpSpPr>
            <p:grpSpPr bwMode="auto">
              <a:xfrm>
                <a:off x="1310" y="683"/>
                <a:ext cx="1130" cy="936"/>
                <a:chOff x="1310" y="683"/>
                <a:chExt cx="1130" cy="936"/>
              </a:xfrm>
            </p:grpSpPr>
            <p:sp>
              <p:nvSpPr>
                <p:cNvPr id="6226" name="Freeform 11"/>
                <p:cNvSpPr>
                  <a:spLocks/>
                </p:cNvSpPr>
                <p:nvPr/>
              </p:nvSpPr>
              <p:spPr bwMode="auto">
                <a:xfrm>
                  <a:off x="1310" y="683"/>
                  <a:ext cx="1076" cy="936"/>
                </a:xfrm>
                <a:custGeom>
                  <a:avLst/>
                  <a:gdLst>
                    <a:gd name="T0" fmla="*/ 61 w 1076"/>
                    <a:gd name="T1" fmla="*/ 835 h 936"/>
                    <a:gd name="T2" fmla="*/ 6 w 1076"/>
                    <a:gd name="T3" fmla="*/ 787 h 936"/>
                    <a:gd name="T4" fmla="*/ 6 w 1076"/>
                    <a:gd name="T5" fmla="*/ 680 h 936"/>
                    <a:gd name="T6" fmla="*/ 61 w 1076"/>
                    <a:gd name="T7" fmla="*/ 590 h 936"/>
                    <a:gd name="T8" fmla="*/ 126 w 1076"/>
                    <a:gd name="T9" fmla="*/ 551 h 936"/>
                    <a:gd name="T10" fmla="*/ 156 w 1076"/>
                    <a:gd name="T11" fmla="*/ 486 h 936"/>
                    <a:gd name="T12" fmla="*/ 191 w 1076"/>
                    <a:gd name="T13" fmla="*/ 466 h 936"/>
                    <a:gd name="T14" fmla="*/ 295 w 1076"/>
                    <a:gd name="T15" fmla="*/ 421 h 936"/>
                    <a:gd name="T16" fmla="*/ 230 w 1076"/>
                    <a:gd name="T17" fmla="*/ 382 h 936"/>
                    <a:gd name="T18" fmla="*/ 216 w 1076"/>
                    <a:gd name="T19" fmla="*/ 357 h 936"/>
                    <a:gd name="T20" fmla="*/ 217 w 1076"/>
                    <a:gd name="T21" fmla="*/ 327 h 936"/>
                    <a:gd name="T22" fmla="*/ 269 w 1076"/>
                    <a:gd name="T23" fmla="*/ 291 h 936"/>
                    <a:gd name="T24" fmla="*/ 208 w 1076"/>
                    <a:gd name="T25" fmla="*/ 278 h 936"/>
                    <a:gd name="T26" fmla="*/ 126 w 1076"/>
                    <a:gd name="T27" fmla="*/ 239 h 936"/>
                    <a:gd name="T28" fmla="*/ 97 w 1076"/>
                    <a:gd name="T29" fmla="*/ 155 h 936"/>
                    <a:gd name="T30" fmla="*/ 120 w 1076"/>
                    <a:gd name="T31" fmla="*/ 103 h 936"/>
                    <a:gd name="T32" fmla="*/ 182 w 1076"/>
                    <a:gd name="T33" fmla="*/ 61 h 936"/>
                    <a:gd name="T34" fmla="*/ 302 w 1076"/>
                    <a:gd name="T35" fmla="*/ 42 h 936"/>
                    <a:gd name="T36" fmla="*/ 453 w 1076"/>
                    <a:gd name="T37" fmla="*/ 61 h 936"/>
                    <a:gd name="T38" fmla="*/ 548 w 1076"/>
                    <a:gd name="T39" fmla="*/ 61 h 936"/>
                    <a:gd name="T40" fmla="*/ 681 w 1076"/>
                    <a:gd name="T41" fmla="*/ 12 h 936"/>
                    <a:gd name="T42" fmla="*/ 804 w 1076"/>
                    <a:gd name="T43" fmla="*/ 0 h 936"/>
                    <a:gd name="T44" fmla="*/ 920 w 1076"/>
                    <a:gd name="T45" fmla="*/ 29 h 936"/>
                    <a:gd name="T46" fmla="*/ 998 w 1076"/>
                    <a:gd name="T47" fmla="*/ 90 h 936"/>
                    <a:gd name="T48" fmla="*/ 1050 w 1076"/>
                    <a:gd name="T49" fmla="*/ 165 h 936"/>
                    <a:gd name="T50" fmla="*/ 1076 w 1076"/>
                    <a:gd name="T51" fmla="*/ 252 h 936"/>
                    <a:gd name="T52" fmla="*/ 1050 w 1076"/>
                    <a:gd name="T53" fmla="*/ 414 h 936"/>
                    <a:gd name="T54" fmla="*/ 920 w 1076"/>
                    <a:gd name="T55" fmla="*/ 505 h 936"/>
                    <a:gd name="T56" fmla="*/ 862 w 1076"/>
                    <a:gd name="T57" fmla="*/ 577 h 936"/>
                    <a:gd name="T58" fmla="*/ 865 w 1076"/>
                    <a:gd name="T59" fmla="*/ 770 h 936"/>
                    <a:gd name="T60" fmla="*/ 325 w 1076"/>
                    <a:gd name="T61" fmla="*/ 936 h 936"/>
                    <a:gd name="T62" fmla="*/ 250 w 1076"/>
                    <a:gd name="T63" fmla="*/ 832 h 936"/>
                    <a:gd name="T64" fmla="*/ 104 w 1076"/>
                    <a:gd name="T65" fmla="*/ 842 h 9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076"/>
                    <a:gd name="T100" fmla="*/ 0 h 936"/>
                    <a:gd name="T101" fmla="*/ 1076 w 1076"/>
                    <a:gd name="T102" fmla="*/ 936 h 9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076" h="936">
                      <a:moveTo>
                        <a:pt x="104" y="842"/>
                      </a:moveTo>
                      <a:lnTo>
                        <a:pt x="61" y="835"/>
                      </a:lnTo>
                      <a:lnTo>
                        <a:pt x="29" y="816"/>
                      </a:lnTo>
                      <a:lnTo>
                        <a:pt x="6" y="787"/>
                      </a:lnTo>
                      <a:lnTo>
                        <a:pt x="0" y="741"/>
                      </a:lnTo>
                      <a:lnTo>
                        <a:pt x="6" y="680"/>
                      </a:lnTo>
                      <a:lnTo>
                        <a:pt x="35" y="624"/>
                      </a:lnTo>
                      <a:lnTo>
                        <a:pt x="61" y="590"/>
                      </a:lnTo>
                      <a:lnTo>
                        <a:pt x="100" y="564"/>
                      </a:lnTo>
                      <a:lnTo>
                        <a:pt x="126" y="551"/>
                      </a:lnTo>
                      <a:lnTo>
                        <a:pt x="139" y="525"/>
                      </a:lnTo>
                      <a:lnTo>
                        <a:pt x="156" y="486"/>
                      </a:lnTo>
                      <a:lnTo>
                        <a:pt x="173" y="471"/>
                      </a:lnTo>
                      <a:lnTo>
                        <a:pt x="191" y="466"/>
                      </a:lnTo>
                      <a:lnTo>
                        <a:pt x="253" y="447"/>
                      </a:lnTo>
                      <a:lnTo>
                        <a:pt x="295" y="421"/>
                      </a:lnTo>
                      <a:lnTo>
                        <a:pt x="328" y="404"/>
                      </a:lnTo>
                      <a:lnTo>
                        <a:pt x="230" y="382"/>
                      </a:lnTo>
                      <a:lnTo>
                        <a:pt x="222" y="370"/>
                      </a:lnTo>
                      <a:lnTo>
                        <a:pt x="216" y="357"/>
                      </a:lnTo>
                      <a:lnTo>
                        <a:pt x="211" y="340"/>
                      </a:lnTo>
                      <a:lnTo>
                        <a:pt x="217" y="327"/>
                      </a:lnTo>
                      <a:lnTo>
                        <a:pt x="247" y="307"/>
                      </a:lnTo>
                      <a:lnTo>
                        <a:pt x="269" y="291"/>
                      </a:lnTo>
                      <a:lnTo>
                        <a:pt x="243" y="288"/>
                      </a:lnTo>
                      <a:lnTo>
                        <a:pt x="208" y="278"/>
                      </a:lnTo>
                      <a:lnTo>
                        <a:pt x="159" y="265"/>
                      </a:lnTo>
                      <a:lnTo>
                        <a:pt x="126" y="239"/>
                      </a:lnTo>
                      <a:lnTo>
                        <a:pt x="107" y="203"/>
                      </a:lnTo>
                      <a:lnTo>
                        <a:pt x="97" y="155"/>
                      </a:lnTo>
                      <a:lnTo>
                        <a:pt x="104" y="126"/>
                      </a:lnTo>
                      <a:lnTo>
                        <a:pt x="120" y="103"/>
                      </a:lnTo>
                      <a:lnTo>
                        <a:pt x="146" y="81"/>
                      </a:lnTo>
                      <a:lnTo>
                        <a:pt x="182" y="61"/>
                      </a:lnTo>
                      <a:lnTo>
                        <a:pt x="240" y="48"/>
                      </a:lnTo>
                      <a:lnTo>
                        <a:pt x="302" y="42"/>
                      </a:lnTo>
                      <a:lnTo>
                        <a:pt x="389" y="45"/>
                      </a:lnTo>
                      <a:lnTo>
                        <a:pt x="453" y="61"/>
                      </a:lnTo>
                      <a:lnTo>
                        <a:pt x="505" y="74"/>
                      </a:lnTo>
                      <a:lnTo>
                        <a:pt x="548" y="61"/>
                      </a:lnTo>
                      <a:lnTo>
                        <a:pt x="626" y="42"/>
                      </a:lnTo>
                      <a:lnTo>
                        <a:pt x="681" y="12"/>
                      </a:lnTo>
                      <a:lnTo>
                        <a:pt x="739" y="0"/>
                      </a:lnTo>
                      <a:lnTo>
                        <a:pt x="804" y="0"/>
                      </a:lnTo>
                      <a:lnTo>
                        <a:pt x="865" y="9"/>
                      </a:lnTo>
                      <a:lnTo>
                        <a:pt x="920" y="29"/>
                      </a:lnTo>
                      <a:lnTo>
                        <a:pt x="959" y="55"/>
                      </a:lnTo>
                      <a:lnTo>
                        <a:pt x="998" y="90"/>
                      </a:lnTo>
                      <a:lnTo>
                        <a:pt x="1031" y="123"/>
                      </a:lnTo>
                      <a:lnTo>
                        <a:pt x="1050" y="165"/>
                      </a:lnTo>
                      <a:lnTo>
                        <a:pt x="1063" y="201"/>
                      </a:lnTo>
                      <a:lnTo>
                        <a:pt x="1076" y="252"/>
                      </a:lnTo>
                      <a:lnTo>
                        <a:pt x="1076" y="333"/>
                      </a:lnTo>
                      <a:lnTo>
                        <a:pt x="1050" y="414"/>
                      </a:lnTo>
                      <a:lnTo>
                        <a:pt x="1005" y="476"/>
                      </a:lnTo>
                      <a:lnTo>
                        <a:pt x="920" y="505"/>
                      </a:lnTo>
                      <a:lnTo>
                        <a:pt x="885" y="538"/>
                      </a:lnTo>
                      <a:lnTo>
                        <a:pt x="862" y="577"/>
                      </a:lnTo>
                      <a:lnTo>
                        <a:pt x="859" y="637"/>
                      </a:lnTo>
                      <a:lnTo>
                        <a:pt x="865" y="770"/>
                      </a:lnTo>
                      <a:lnTo>
                        <a:pt x="849" y="930"/>
                      </a:lnTo>
                      <a:lnTo>
                        <a:pt x="325" y="936"/>
                      </a:lnTo>
                      <a:lnTo>
                        <a:pt x="299" y="855"/>
                      </a:lnTo>
                      <a:lnTo>
                        <a:pt x="250" y="832"/>
                      </a:lnTo>
                      <a:lnTo>
                        <a:pt x="162" y="835"/>
                      </a:lnTo>
                      <a:lnTo>
                        <a:pt x="104" y="842"/>
                      </a:lnTo>
                      <a:close/>
                    </a:path>
                  </a:pathLst>
                </a:custGeom>
                <a:solidFill>
                  <a:srgbClr val="FFC08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27" name="Freeform 12"/>
                <p:cNvSpPr>
                  <a:spLocks/>
                </p:cNvSpPr>
                <p:nvPr/>
              </p:nvSpPr>
              <p:spPr bwMode="auto">
                <a:xfrm>
                  <a:off x="1738" y="797"/>
                  <a:ext cx="123" cy="54"/>
                </a:xfrm>
                <a:custGeom>
                  <a:avLst/>
                  <a:gdLst>
                    <a:gd name="T0" fmla="*/ 37 w 123"/>
                    <a:gd name="T1" fmla="*/ 8 h 54"/>
                    <a:gd name="T2" fmla="*/ 68 w 123"/>
                    <a:gd name="T3" fmla="*/ 23 h 54"/>
                    <a:gd name="T4" fmla="*/ 123 w 123"/>
                    <a:gd name="T5" fmla="*/ 0 h 54"/>
                    <a:gd name="T6" fmla="*/ 64 w 123"/>
                    <a:gd name="T7" fmla="*/ 54 h 54"/>
                    <a:gd name="T8" fmla="*/ 40 w 123"/>
                    <a:gd name="T9" fmla="*/ 51 h 54"/>
                    <a:gd name="T10" fmla="*/ 6 w 123"/>
                    <a:gd name="T11" fmla="*/ 34 h 54"/>
                    <a:gd name="T12" fmla="*/ 0 w 123"/>
                    <a:gd name="T13" fmla="*/ 20 h 54"/>
                    <a:gd name="T14" fmla="*/ 6 w 123"/>
                    <a:gd name="T15" fmla="*/ 10 h 54"/>
                    <a:gd name="T16" fmla="*/ 22 w 123"/>
                    <a:gd name="T17" fmla="*/ 4 h 54"/>
                    <a:gd name="T18" fmla="*/ 37 w 123"/>
                    <a:gd name="T19" fmla="*/ 8 h 5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3"/>
                    <a:gd name="T31" fmla="*/ 0 h 54"/>
                    <a:gd name="T32" fmla="*/ 123 w 123"/>
                    <a:gd name="T33" fmla="*/ 54 h 54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3" h="54">
                      <a:moveTo>
                        <a:pt x="37" y="8"/>
                      </a:moveTo>
                      <a:lnTo>
                        <a:pt x="68" y="23"/>
                      </a:lnTo>
                      <a:lnTo>
                        <a:pt x="123" y="0"/>
                      </a:lnTo>
                      <a:lnTo>
                        <a:pt x="64" y="54"/>
                      </a:lnTo>
                      <a:lnTo>
                        <a:pt x="40" y="51"/>
                      </a:lnTo>
                      <a:lnTo>
                        <a:pt x="6" y="34"/>
                      </a:lnTo>
                      <a:lnTo>
                        <a:pt x="0" y="20"/>
                      </a:lnTo>
                      <a:lnTo>
                        <a:pt x="6" y="10"/>
                      </a:lnTo>
                      <a:lnTo>
                        <a:pt x="22" y="4"/>
                      </a:lnTo>
                      <a:lnTo>
                        <a:pt x="37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28" name="Freeform 13"/>
                <p:cNvSpPr>
                  <a:spLocks/>
                </p:cNvSpPr>
                <p:nvPr/>
              </p:nvSpPr>
              <p:spPr bwMode="auto">
                <a:xfrm>
                  <a:off x="1638" y="1028"/>
                  <a:ext cx="31" cy="114"/>
                </a:xfrm>
                <a:custGeom>
                  <a:avLst/>
                  <a:gdLst>
                    <a:gd name="T0" fmla="*/ 21 w 31"/>
                    <a:gd name="T1" fmla="*/ 0 h 114"/>
                    <a:gd name="T2" fmla="*/ 16 w 31"/>
                    <a:gd name="T3" fmla="*/ 7 h 114"/>
                    <a:gd name="T4" fmla="*/ 9 w 31"/>
                    <a:gd name="T5" fmla="*/ 17 h 114"/>
                    <a:gd name="T6" fmla="*/ 4 w 31"/>
                    <a:gd name="T7" fmla="*/ 28 h 114"/>
                    <a:gd name="T8" fmla="*/ 0 w 31"/>
                    <a:gd name="T9" fmla="*/ 41 h 114"/>
                    <a:gd name="T10" fmla="*/ 0 w 31"/>
                    <a:gd name="T11" fmla="*/ 58 h 114"/>
                    <a:gd name="T12" fmla="*/ 1 w 31"/>
                    <a:gd name="T13" fmla="*/ 69 h 114"/>
                    <a:gd name="T14" fmla="*/ 4 w 31"/>
                    <a:gd name="T15" fmla="*/ 82 h 114"/>
                    <a:gd name="T16" fmla="*/ 11 w 31"/>
                    <a:gd name="T17" fmla="*/ 96 h 114"/>
                    <a:gd name="T18" fmla="*/ 17 w 31"/>
                    <a:gd name="T19" fmla="*/ 103 h 114"/>
                    <a:gd name="T20" fmla="*/ 24 w 31"/>
                    <a:gd name="T21" fmla="*/ 111 h 114"/>
                    <a:gd name="T22" fmla="*/ 31 w 31"/>
                    <a:gd name="T23" fmla="*/ 114 h 11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"/>
                    <a:gd name="T37" fmla="*/ 0 h 114"/>
                    <a:gd name="T38" fmla="*/ 31 w 31"/>
                    <a:gd name="T39" fmla="*/ 114 h 11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" h="114">
                      <a:moveTo>
                        <a:pt x="21" y="0"/>
                      </a:moveTo>
                      <a:lnTo>
                        <a:pt x="16" y="7"/>
                      </a:lnTo>
                      <a:lnTo>
                        <a:pt x="9" y="17"/>
                      </a:lnTo>
                      <a:lnTo>
                        <a:pt x="4" y="28"/>
                      </a:lnTo>
                      <a:lnTo>
                        <a:pt x="0" y="41"/>
                      </a:lnTo>
                      <a:lnTo>
                        <a:pt x="0" y="58"/>
                      </a:lnTo>
                      <a:lnTo>
                        <a:pt x="1" y="69"/>
                      </a:lnTo>
                      <a:lnTo>
                        <a:pt x="4" y="82"/>
                      </a:lnTo>
                      <a:lnTo>
                        <a:pt x="11" y="96"/>
                      </a:lnTo>
                      <a:lnTo>
                        <a:pt x="17" y="103"/>
                      </a:lnTo>
                      <a:lnTo>
                        <a:pt x="24" y="111"/>
                      </a:lnTo>
                      <a:lnTo>
                        <a:pt x="31" y="114"/>
                      </a:lnTo>
                    </a:path>
                  </a:pathLst>
                </a:cu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29" name="Freeform 14"/>
                <p:cNvSpPr>
                  <a:spLocks/>
                </p:cNvSpPr>
                <p:nvPr/>
              </p:nvSpPr>
              <p:spPr bwMode="auto">
                <a:xfrm>
                  <a:off x="1819" y="776"/>
                  <a:ext cx="621" cy="490"/>
                </a:xfrm>
                <a:custGeom>
                  <a:avLst/>
                  <a:gdLst>
                    <a:gd name="T0" fmla="*/ 15 w 621"/>
                    <a:gd name="T1" fmla="*/ 126 h 490"/>
                    <a:gd name="T2" fmla="*/ 5 w 621"/>
                    <a:gd name="T3" fmla="*/ 158 h 490"/>
                    <a:gd name="T4" fmla="*/ 0 w 621"/>
                    <a:gd name="T5" fmla="*/ 176 h 490"/>
                    <a:gd name="T6" fmla="*/ 36 w 621"/>
                    <a:gd name="T7" fmla="*/ 196 h 490"/>
                    <a:gd name="T8" fmla="*/ 60 w 621"/>
                    <a:gd name="T9" fmla="*/ 202 h 490"/>
                    <a:gd name="T10" fmla="*/ 94 w 621"/>
                    <a:gd name="T11" fmla="*/ 192 h 490"/>
                    <a:gd name="T12" fmla="*/ 116 w 621"/>
                    <a:gd name="T13" fmla="*/ 189 h 490"/>
                    <a:gd name="T14" fmla="*/ 148 w 621"/>
                    <a:gd name="T15" fmla="*/ 191 h 490"/>
                    <a:gd name="T16" fmla="*/ 174 w 621"/>
                    <a:gd name="T17" fmla="*/ 199 h 490"/>
                    <a:gd name="T18" fmla="*/ 187 w 621"/>
                    <a:gd name="T19" fmla="*/ 212 h 490"/>
                    <a:gd name="T20" fmla="*/ 197 w 621"/>
                    <a:gd name="T21" fmla="*/ 231 h 490"/>
                    <a:gd name="T22" fmla="*/ 203 w 621"/>
                    <a:gd name="T23" fmla="*/ 257 h 490"/>
                    <a:gd name="T24" fmla="*/ 202 w 621"/>
                    <a:gd name="T25" fmla="*/ 290 h 490"/>
                    <a:gd name="T26" fmla="*/ 192 w 621"/>
                    <a:gd name="T27" fmla="*/ 332 h 490"/>
                    <a:gd name="T28" fmla="*/ 168 w 621"/>
                    <a:gd name="T29" fmla="*/ 371 h 490"/>
                    <a:gd name="T30" fmla="*/ 143 w 621"/>
                    <a:gd name="T31" fmla="*/ 397 h 490"/>
                    <a:gd name="T32" fmla="*/ 125 w 621"/>
                    <a:gd name="T33" fmla="*/ 415 h 490"/>
                    <a:gd name="T34" fmla="*/ 104 w 621"/>
                    <a:gd name="T35" fmla="*/ 428 h 490"/>
                    <a:gd name="T36" fmla="*/ 85 w 621"/>
                    <a:gd name="T37" fmla="*/ 444 h 490"/>
                    <a:gd name="T38" fmla="*/ 75 w 621"/>
                    <a:gd name="T39" fmla="*/ 447 h 490"/>
                    <a:gd name="T40" fmla="*/ 114 w 621"/>
                    <a:gd name="T41" fmla="*/ 457 h 490"/>
                    <a:gd name="T42" fmla="*/ 174 w 621"/>
                    <a:gd name="T43" fmla="*/ 468 h 490"/>
                    <a:gd name="T44" fmla="*/ 246 w 621"/>
                    <a:gd name="T45" fmla="*/ 475 h 490"/>
                    <a:gd name="T46" fmla="*/ 316 w 621"/>
                    <a:gd name="T47" fmla="*/ 477 h 490"/>
                    <a:gd name="T48" fmla="*/ 379 w 621"/>
                    <a:gd name="T49" fmla="*/ 485 h 490"/>
                    <a:gd name="T50" fmla="*/ 412 w 621"/>
                    <a:gd name="T51" fmla="*/ 490 h 490"/>
                    <a:gd name="T52" fmla="*/ 439 w 621"/>
                    <a:gd name="T53" fmla="*/ 490 h 490"/>
                    <a:gd name="T54" fmla="*/ 465 w 621"/>
                    <a:gd name="T55" fmla="*/ 485 h 490"/>
                    <a:gd name="T56" fmla="*/ 498 w 621"/>
                    <a:gd name="T57" fmla="*/ 465 h 490"/>
                    <a:gd name="T58" fmla="*/ 530 w 621"/>
                    <a:gd name="T59" fmla="*/ 428 h 490"/>
                    <a:gd name="T60" fmla="*/ 569 w 621"/>
                    <a:gd name="T61" fmla="*/ 379 h 490"/>
                    <a:gd name="T62" fmla="*/ 602 w 621"/>
                    <a:gd name="T63" fmla="*/ 337 h 490"/>
                    <a:gd name="T64" fmla="*/ 615 w 621"/>
                    <a:gd name="T65" fmla="*/ 303 h 490"/>
                    <a:gd name="T66" fmla="*/ 621 w 621"/>
                    <a:gd name="T67" fmla="*/ 270 h 490"/>
                    <a:gd name="T68" fmla="*/ 620 w 621"/>
                    <a:gd name="T69" fmla="*/ 235 h 490"/>
                    <a:gd name="T70" fmla="*/ 604 w 621"/>
                    <a:gd name="T71" fmla="*/ 201 h 490"/>
                    <a:gd name="T72" fmla="*/ 587 w 621"/>
                    <a:gd name="T73" fmla="*/ 165 h 490"/>
                    <a:gd name="T74" fmla="*/ 569 w 621"/>
                    <a:gd name="T75" fmla="*/ 139 h 490"/>
                    <a:gd name="T76" fmla="*/ 560 w 621"/>
                    <a:gd name="T77" fmla="*/ 129 h 490"/>
                    <a:gd name="T78" fmla="*/ 530 w 621"/>
                    <a:gd name="T79" fmla="*/ 136 h 490"/>
                    <a:gd name="T80" fmla="*/ 500 w 621"/>
                    <a:gd name="T81" fmla="*/ 155 h 490"/>
                    <a:gd name="T82" fmla="*/ 475 w 621"/>
                    <a:gd name="T83" fmla="*/ 173 h 490"/>
                    <a:gd name="T84" fmla="*/ 467 w 621"/>
                    <a:gd name="T85" fmla="*/ 173 h 490"/>
                    <a:gd name="T86" fmla="*/ 448 w 621"/>
                    <a:gd name="T87" fmla="*/ 166 h 490"/>
                    <a:gd name="T88" fmla="*/ 426 w 621"/>
                    <a:gd name="T89" fmla="*/ 153 h 490"/>
                    <a:gd name="T90" fmla="*/ 413 w 621"/>
                    <a:gd name="T91" fmla="*/ 142 h 490"/>
                    <a:gd name="T92" fmla="*/ 387 w 621"/>
                    <a:gd name="T93" fmla="*/ 113 h 490"/>
                    <a:gd name="T94" fmla="*/ 360 w 621"/>
                    <a:gd name="T95" fmla="*/ 73 h 490"/>
                    <a:gd name="T96" fmla="*/ 337 w 621"/>
                    <a:gd name="T97" fmla="*/ 44 h 490"/>
                    <a:gd name="T98" fmla="*/ 304 w 621"/>
                    <a:gd name="T99" fmla="*/ 15 h 490"/>
                    <a:gd name="T100" fmla="*/ 273 w 621"/>
                    <a:gd name="T101" fmla="*/ 0 h 490"/>
                    <a:gd name="T102" fmla="*/ 244 w 621"/>
                    <a:gd name="T103" fmla="*/ 0 h 490"/>
                    <a:gd name="T104" fmla="*/ 220 w 621"/>
                    <a:gd name="T105" fmla="*/ 0 h 490"/>
                    <a:gd name="T106" fmla="*/ 195 w 621"/>
                    <a:gd name="T107" fmla="*/ 7 h 490"/>
                    <a:gd name="T108" fmla="*/ 163 w 621"/>
                    <a:gd name="T109" fmla="*/ 20 h 490"/>
                    <a:gd name="T110" fmla="*/ 146 w 621"/>
                    <a:gd name="T111" fmla="*/ 36 h 490"/>
                    <a:gd name="T112" fmla="*/ 119 w 621"/>
                    <a:gd name="T113" fmla="*/ 55 h 490"/>
                    <a:gd name="T114" fmla="*/ 96 w 621"/>
                    <a:gd name="T115" fmla="*/ 78 h 490"/>
                    <a:gd name="T116" fmla="*/ 72 w 621"/>
                    <a:gd name="T117" fmla="*/ 94 h 490"/>
                    <a:gd name="T118" fmla="*/ 44 w 621"/>
                    <a:gd name="T119" fmla="*/ 114 h 490"/>
                    <a:gd name="T120" fmla="*/ 15 w 621"/>
                    <a:gd name="T121" fmla="*/ 126 h 490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621"/>
                    <a:gd name="T184" fmla="*/ 0 h 490"/>
                    <a:gd name="T185" fmla="*/ 621 w 621"/>
                    <a:gd name="T186" fmla="*/ 490 h 490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621" h="490">
                      <a:moveTo>
                        <a:pt x="15" y="126"/>
                      </a:moveTo>
                      <a:lnTo>
                        <a:pt x="5" y="158"/>
                      </a:lnTo>
                      <a:lnTo>
                        <a:pt x="0" y="176"/>
                      </a:lnTo>
                      <a:lnTo>
                        <a:pt x="36" y="196"/>
                      </a:lnTo>
                      <a:lnTo>
                        <a:pt x="60" y="202"/>
                      </a:lnTo>
                      <a:lnTo>
                        <a:pt x="94" y="192"/>
                      </a:lnTo>
                      <a:lnTo>
                        <a:pt x="116" y="189"/>
                      </a:lnTo>
                      <a:lnTo>
                        <a:pt x="148" y="191"/>
                      </a:lnTo>
                      <a:lnTo>
                        <a:pt x="174" y="199"/>
                      </a:lnTo>
                      <a:lnTo>
                        <a:pt x="187" y="212"/>
                      </a:lnTo>
                      <a:lnTo>
                        <a:pt x="197" y="231"/>
                      </a:lnTo>
                      <a:lnTo>
                        <a:pt x="203" y="257"/>
                      </a:lnTo>
                      <a:lnTo>
                        <a:pt x="202" y="290"/>
                      </a:lnTo>
                      <a:lnTo>
                        <a:pt x="192" y="332"/>
                      </a:lnTo>
                      <a:lnTo>
                        <a:pt x="168" y="371"/>
                      </a:lnTo>
                      <a:lnTo>
                        <a:pt x="143" y="397"/>
                      </a:lnTo>
                      <a:lnTo>
                        <a:pt x="125" y="415"/>
                      </a:lnTo>
                      <a:lnTo>
                        <a:pt x="104" y="428"/>
                      </a:lnTo>
                      <a:lnTo>
                        <a:pt x="85" y="444"/>
                      </a:lnTo>
                      <a:lnTo>
                        <a:pt x="75" y="447"/>
                      </a:lnTo>
                      <a:lnTo>
                        <a:pt x="114" y="457"/>
                      </a:lnTo>
                      <a:lnTo>
                        <a:pt x="174" y="468"/>
                      </a:lnTo>
                      <a:lnTo>
                        <a:pt x="246" y="475"/>
                      </a:lnTo>
                      <a:lnTo>
                        <a:pt x="316" y="477"/>
                      </a:lnTo>
                      <a:lnTo>
                        <a:pt x="379" y="485"/>
                      </a:lnTo>
                      <a:lnTo>
                        <a:pt x="412" y="490"/>
                      </a:lnTo>
                      <a:lnTo>
                        <a:pt x="439" y="490"/>
                      </a:lnTo>
                      <a:lnTo>
                        <a:pt x="465" y="485"/>
                      </a:lnTo>
                      <a:lnTo>
                        <a:pt x="498" y="465"/>
                      </a:lnTo>
                      <a:lnTo>
                        <a:pt x="530" y="428"/>
                      </a:lnTo>
                      <a:lnTo>
                        <a:pt x="569" y="379"/>
                      </a:lnTo>
                      <a:lnTo>
                        <a:pt x="602" y="337"/>
                      </a:lnTo>
                      <a:lnTo>
                        <a:pt x="615" y="303"/>
                      </a:lnTo>
                      <a:lnTo>
                        <a:pt x="621" y="270"/>
                      </a:lnTo>
                      <a:lnTo>
                        <a:pt x="620" y="235"/>
                      </a:lnTo>
                      <a:lnTo>
                        <a:pt x="604" y="201"/>
                      </a:lnTo>
                      <a:lnTo>
                        <a:pt x="587" y="165"/>
                      </a:lnTo>
                      <a:lnTo>
                        <a:pt x="569" y="139"/>
                      </a:lnTo>
                      <a:lnTo>
                        <a:pt x="560" y="129"/>
                      </a:lnTo>
                      <a:lnTo>
                        <a:pt x="530" y="136"/>
                      </a:lnTo>
                      <a:lnTo>
                        <a:pt x="500" y="155"/>
                      </a:lnTo>
                      <a:lnTo>
                        <a:pt x="475" y="173"/>
                      </a:lnTo>
                      <a:lnTo>
                        <a:pt x="467" y="173"/>
                      </a:lnTo>
                      <a:lnTo>
                        <a:pt x="448" y="166"/>
                      </a:lnTo>
                      <a:lnTo>
                        <a:pt x="426" y="153"/>
                      </a:lnTo>
                      <a:lnTo>
                        <a:pt x="413" y="142"/>
                      </a:lnTo>
                      <a:lnTo>
                        <a:pt x="387" y="113"/>
                      </a:lnTo>
                      <a:lnTo>
                        <a:pt x="360" y="73"/>
                      </a:lnTo>
                      <a:lnTo>
                        <a:pt x="337" y="44"/>
                      </a:lnTo>
                      <a:lnTo>
                        <a:pt x="304" y="15"/>
                      </a:lnTo>
                      <a:lnTo>
                        <a:pt x="273" y="0"/>
                      </a:lnTo>
                      <a:lnTo>
                        <a:pt x="244" y="0"/>
                      </a:lnTo>
                      <a:lnTo>
                        <a:pt x="220" y="0"/>
                      </a:lnTo>
                      <a:lnTo>
                        <a:pt x="195" y="7"/>
                      </a:lnTo>
                      <a:lnTo>
                        <a:pt x="163" y="20"/>
                      </a:lnTo>
                      <a:lnTo>
                        <a:pt x="146" y="36"/>
                      </a:lnTo>
                      <a:lnTo>
                        <a:pt x="119" y="55"/>
                      </a:lnTo>
                      <a:lnTo>
                        <a:pt x="96" y="78"/>
                      </a:lnTo>
                      <a:lnTo>
                        <a:pt x="72" y="94"/>
                      </a:lnTo>
                      <a:lnTo>
                        <a:pt x="44" y="114"/>
                      </a:lnTo>
                      <a:lnTo>
                        <a:pt x="15" y="126"/>
                      </a:lnTo>
                      <a:close/>
                    </a:path>
                  </a:pathLst>
                </a:custGeom>
                <a:solidFill>
                  <a:srgbClr val="804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225" name="Freeform 16"/>
              <p:cNvSpPr>
                <a:spLocks/>
              </p:cNvSpPr>
              <p:nvPr/>
            </p:nvSpPr>
            <p:spPr bwMode="auto">
              <a:xfrm>
                <a:off x="1557" y="1230"/>
                <a:ext cx="673" cy="210"/>
              </a:xfrm>
              <a:custGeom>
                <a:avLst/>
                <a:gdLst>
                  <a:gd name="T0" fmla="*/ 0 w 673"/>
                  <a:gd name="T1" fmla="*/ 210 h 210"/>
                  <a:gd name="T2" fmla="*/ 32 w 673"/>
                  <a:gd name="T3" fmla="*/ 155 h 210"/>
                  <a:gd name="T4" fmla="*/ 68 w 673"/>
                  <a:gd name="T5" fmla="*/ 106 h 210"/>
                  <a:gd name="T6" fmla="*/ 109 w 673"/>
                  <a:gd name="T7" fmla="*/ 71 h 210"/>
                  <a:gd name="T8" fmla="*/ 181 w 673"/>
                  <a:gd name="T9" fmla="*/ 32 h 210"/>
                  <a:gd name="T10" fmla="*/ 271 w 673"/>
                  <a:gd name="T11" fmla="*/ 10 h 210"/>
                  <a:gd name="T12" fmla="*/ 375 w 673"/>
                  <a:gd name="T13" fmla="*/ 3 h 210"/>
                  <a:gd name="T14" fmla="*/ 457 w 673"/>
                  <a:gd name="T15" fmla="*/ 0 h 210"/>
                  <a:gd name="T16" fmla="*/ 561 w 673"/>
                  <a:gd name="T17" fmla="*/ 0 h 210"/>
                  <a:gd name="T18" fmla="*/ 618 w 673"/>
                  <a:gd name="T19" fmla="*/ 6 h 210"/>
                  <a:gd name="T20" fmla="*/ 628 w 673"/>
                  <a:gd name="T21" fmla="*/ 23 h 210"/>
                  <a:gd name="T22" fmla="*/ 657 w 673"/>
                  <a:gd name="T23" fmla="*/ 90 h 210"/>
                  <a:gd name="T24" fmla="*/ 673 w 673"/>
                  <a:gd name="T25" fmla="*/ 142 h 210"/>
                  <a:gd name="T26" fmla="*/ 0 w 673"/>
                  <a:gd name="T27" fmla="*/ 210 h 21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73"/>
                  <a:gd name="T43" fmla="*/ 0 h 210"/>
                  <a:gd name="T44" fmla="*/ 673 w 673"/>
                  <a:gd name="T45" fmla="*/ 210 h 21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73" h="210">
                    <a:moveTo>
                      <a:pt x="0" y="210"/>
                    </a:moveTo>
                    <a:lnTo>
                      <a:pt x="32" y="155"/>
                    </a:lnTo>
                    <a:lnTo>
                      <a:pt x="68" y="106"/>
                    </a:lnTo>
                    <a:lnTo>
                      <a:pt x="109" y="71"/>
                    </a:lnTo>
                    <a:lnTo>
                      <a:pt x="181" y="32"/>
                    </a:lnTo>
                    <a:lnTo>
                      <a:pt x="271" y="10"/>
                    </a:lnTo>
                    <a:lnTo>
                      <a:pt x="375" y="3"/>
                    </a:lnTo>
                    <a:lnTo>
                      <a:pt x="457" y="0"/>
                    </a:lnTo>
                    <a:lnTo>
                      <a:pt x="561" y="0"/>
                    </a:lnTo>
                    <a:lnTo>
                      <a:pt x="618" y="6"/>
                    </a:lnTo>
                    <a:lnTo>
                      <a:pt x="628" y="23"/>
                    </a:lnTo>
                    <a:lnTo>
                      <a:pt x="657" y="90"/>
                    </a:lnTo>
                    <a:lnTo>
                      <a:pt x="673" y="142"/>
                    </a:lnTo>
                    <a:lnTo>
                      <a:pt x="0" y="210"/>
                    </a:lnTo>
                    <a:close/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209" name="Group 24"/>
            <p:cNvGrpSpPr>
              <a:grpSpLocks/>
            </p:cNvGrpSpPr>
            <p:nvPr/>
          </p:nvGrpSpPr>
          <p:grpSpPr bwMode="auto">
            <a:xfrm>
              <a:off x="579" y="2116"/>
              <a:ext cx="2027" cy="1473"/>
              <a:chOff x="579" y="2116"/>
              <a:chExt cx="2027" cy="1473"/>
            </a:xfrm>
          </p:grpSpPr>
          <p:grpSp>
            <p:nvGrpSpPr>
              <p:cNvPr id="6218" name="Group 20"/>
              <p:cNvGrpSpPr>
                <a:grpSpLocks/>
              </p:cNvGrpSpPr>
              <p:nvPr/>
            </p:nvGrpSpPr>
            <p:grpSpPr bwMode="auto">
              <a:xfrm>
                <a:off x="579" y="3149"/>
                <a:ext cx="1824" cy="440"/>
                <a:chOff x="579" y="3149"/>
                <a:chExt cx="1824" cy="440"/>
              </a:xfrm>
            </p:grpSpPr>
            <p:sp>
              <p:nvSpPr>
                <p:cNvPr id="6222" name="Freeform 18"/>
                <p:cNvSpPr>
                  <a:spLocks/>
                </p:cNvSpPr>
                <p:nvPr/>
              </p:nvSpPr>
              <p:spPr bwMode="auto">
                <a:xfrm>
                  <a:off x="1102" y="3149"/>
                  <a:ext cx="1301" cy="362"/>
                </a:xfrm>
                <a:custGeom>
                  <a:avLst/>
                  <a:gdLst>
                    <a:gd name="T0" fmla="*/ 237 w 1301"/>
                    <a:gd name="T1" fmla="*/ 47 h 362"/>
                    <a:gd name="T2" fmla="*/ 151 w 1301"/>
                    <a:gd name="T3" fmla="*/ 90 h 362"/>
                    <a:gd name="T4" fmla="*/ 90 w 1301"/>
                    <a:gd name="T5" fmla="*/ 116 h 362"/>
                    <a:gd name="T6" fmla="*/ 48 w 1301"/>
                    <a:gd name="T7" fmla="*/ 147 h 362"/>
                    <a:gd name="T8" fmla="*/ 13 w 1301"/>
                    <a:gd name="T9" fmla="*/ 173 h 362"/>
                    <a:gd name="T10" fmla="*/ 0 w 1301"/>
                    <a:gd name="T11" fmla="*/ 199 h 362"/>
                    <a:gd name="T12" fmla="*/ 5 w 1301"/>
                    <a:gd name="T13" fmla="*/ 245 h 362"/>
                    <a:gd name="T14" fmla="*/ 22 w 1301"/>
                    <a:gd name="T15" fmla="*/ 276 h 362"/>
                    <a:gd name="T16" fmla="*/ 48 w 1301"/>
                    <a:gd name="T17" fmla="*/ 297 h 362"/>
                    <a:gd name="T18" fmla="*/ 83 w 1301"/>
                    <a:gd name="T19" fmla="*/ 315 h 362"/>
                    <a:gd name="T20" fmla="*/ 155 w 1301"/>
                    <a:gd name="T21" fmla="*/ 319 h 362"/>
                    <a:gd name="T22" fmla="*/ 276 w 1301"/>
                    <a:gd name="T23" fmla="*/ 323 h 362"/>
                    <a:gd name="T24" fmla="*/ 471 w 1301"/>
                    <a:gd name="T25" fmla="*/ 306 h 362"/>
                    <a:gd name="T26" fmla="*/ 678 w 1301"/>
                    <a:gd name="T27" fmla="*/ 267 h 362"/>
                    <a:gd name="T28" fmla="*/ 821 w 1301"/>
                    <a:gd name="T29" fmla="*/ 250 h 362"/>
                    <a:gd name="T30" fmla="*/ 895 w 1301"/>
                    <a:gd name="T31" fmla="*/ 238 h 362"/>
                    <a:gd name="T32" fmla="*/ 891 w 1301"/>
                    <a:gd name="T33" fmla="*/ 345 h 362"/>
                    <a:gd name="T34" fmla="*/ 981 w 1301"/>
                    <a:gd name="T35" fmla="*/ 362 h 362"/>
                    <a:gd name="T36" fmla="*/ 1141 w 1301"/>
                    <a:gd name="T37" fmla="*/ 362 h 362"/>
                    <a:gd name="T38" fmla="*/ 1206 w 1301"/>
                    <a:gd name="T39" fmla="*/ 362 h 362"/>
                    <a:gd name="T40" fmla="*/ 1240 w 1301"/>
                    <a:gd name="T41" fmla="*/ 345 h 362"/>
                    <a:gd name="T42" fmla="*/ 1258 w 1301"/>
                    <a:gd name="T43" fmla="*/ 323 h 362"/>
                    <a:gd name="T44" fmla="*/ 1297 w 1301"/>
                    <a:gd name="T45" fmla="*/ 297 h 362"/>
                    <a:gd name="T46" fmla="*/ 1301 w 1301"/>
                    <a:gd name="T47" fmla="*/ 271 h 362"/>
                    <a:gd name="T48" fmla="*/ 1301 w 1301"/>
                    <a:gd name="T49" fmla="*/ 134 h 362"/>
                    <a:gd name="T50" fmla="*/ 1292 w 1301"/>
                    <a:gd name="T51" fmla="*/ 69 h 362"/>
                    <a:gd name="T52" fmla="*/ 1262 w 1301"/>
                    <a:gd name="T53" fmla="*/ 8 h 362"/>
                    <a:gd name="T54" fmla="*/ 1115 w 1301"/>
                    <a:gd name="T55" fmla="*/ 43 h 362"/>
                    <a:gd name="T56" fmla="*/ 934 w 1301"/>
                    <a:gd name="T57" fmla="*/ 43 h 362"/>
                    <a:gd name="T58" fmla="*/ 834 w 1301"/>
                    <a:gd name="T59" fmla="*/ 34 h 362"/>
                    <a:gd name="T60" fmla="*/ 778 w 1301"/>
                    <a:gd name="T61" fmla="*/ 0 h 362"/>
                    <a:gd name="T62" fmla="*/ 670 w 1301"/>
                    <a:gd name="T63" fmla="*/ 0 h 362"/>
                    <a:gd name="T64" fmla="*/ 428 w 1301"/>
                    <a:gd name="T65" fmla="*/ 17 h 362"/>
                    <a:gd name="T66" fmla="*/ 237 w 1301"/>
                    <a:gd name="T67" fmla="*/ 47 h 362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301"/>
                    <a:gd name="T103" fmla="*/ 0 h 362"/>
                    <a:gd name="T104" fmla="*/ 1301 w 1301"/>
                    <a:gd name="T105" fmla="*/ 362 h 362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301" h="362">
                      <a:moveTo>
                        <a:pt x="237" y="47"/>
                      </a:moveTo>
                      <a:lnTo>
                        <a:pt x="151" y="90"/>
                      </a:lnTo>
                      <a:lnTo>
                        <a:pt x="90" y="116"/>
                      </a:lnTo>
                      <a:lnTo>
                        <a:pt x="48" y="147"/>
                      </a:lnTo>
                      <a:lnTo>
                        <a:pt x="13" y="173"/>
                      </a:lnTo>
                      <a:lnTo>
                        <a:pt x="0" y="199"/>
                      </a:lnTo>
                      <a:lnTo>
                        <a:pt x="5" y="245"/>
                      </a:lnTo>
                      <a:lnTo>
                        <a:pt x="22" y="276"/>
                      </a:lnTo>
                      <a:lnTo>
                        <a:pt x="48" y="297"/>
                      </a:lnTo>
                      <a:lnTo>
                        <a:pt x="83" y="315"/>
                      </a:lnTo>
                      <a:lnTo>
                        <a:pt x="155" y="319"/>
                      </a:lnTo>
                      <a:lnTo>
                        <a:pt x="276" y="323"/>
                      </a:lnTo>
                      <a:lnTo>
                        <a:pt x="471" y="306"/>
                      </a:lnTo>
                      <a:lnTo>
                        <a:pt x="678" y="267"/>
                      </a:lnTo>
                      <a:lnTo>
                        <a:pt x="821" y="250"/>
                      </a:lnTo>
                      <a:lnTo>
                        <a:pt x="895" y="238"/>
                      </a:lnTo>
                      <a:lnTo>
                        <a:pt x="891" y="345"/>
                      </a:lnTo>
                      <a:lnTo>
                        <a:pt x="981" y="362"/>
                      </a:lnTo>
                      <a:lnTo>
                        <a:pt x="1141" y="362"/>
                      </a:lnTo>
                      <a:lnTo>
                        <a:pt x="1206" y="362"/>
                      </a:lnTo>
                      <a:lnTo>
                        <a:pt x="1240" y="345"/>
                      </a:lnTo>
                      <a:lnTo>
                        <a:pt x="1258" y="323"/>
                      </a:lnTo>
                      <a:lnTo>
                        <a:pt x="1297" y="297"/>
                      </a:lnTo>
                      <a:lnTo>
                        <a:pt x="1301" y="271"/>
                      </a:lnTo>
                      <a:lnTo>
                        <a:pt x="1301" y="134"/>
                      </a:lnTo>
                      <a:lnTo>
                        <a:pt x="1292" y="69"/>
                      </a:lnTo>
                      <a:lnTo>
                        <a:pt x="1262" y="8"/>
                      </a:lnTo>
                      <a:lnTo>
                        <a:pt x="1115" y="43"/>
                      </a:lnTo>
                      <a:lnTo>
                        <a:pt x="934" y="43"/>
                      </a:lnTo>
                      <a:lnTo>
                        <a:pt x="834" y="34"/>
                      </a:lnTo>
                      <a:lnTo>
                        <a:pt x="778" y="0"/>
                      </a:lnTo>
                      <a:lnTo>
                        <a:pt x="670" y="0"/>
                      </a:lnTo>
                      <a:lnTo>
                        <a:pt x="428" y="17"/>
                      </a:lnTo>
                      <a:lnTo>
                        <a:pt x="237" y="47"/>
                      </a:lnTo>
                      <a:close/>
                    </a:path>
                  </a:pathLst>
                </a:custGeom>
                <a:solidFill>
                  <a:srgbClr val="603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23" name="Freeform 19"/>
                <p:cNvSpPr>
                  <a:spLocks/>
                </p:cNvSpPr>
                <p:nvPr/>
              </p:nvSpPr>
              <p:spPr bwMode="auto">
                <a:xfrm>
                  <a:off x="579" y="3226"/>
                  <a:ext cx="1301" cy="363"/>
                </a:xfrm>
                <a:custGeom>
                  <a:avLst/>
                  <a:gdLst>
                    <a:gd name="T0" fmla="*/ 237 w 1301"/>
                    <a:gd name="T1" fmla="*/ 48 h 363"/>
                    <a:gd name="T2" fmla="*/ 151 w 1301"/>
                    <a:gd name="T3" fmla="*/ 91 h 363"/>
                    <a:gd name="T4" fmla="*/ 91 w 1301"/>
                    <a:gd name="T5" fmla="*/ 117 h 363"/>
                    <a:gd name="T6" fmla="*/ 48 w 1301"/>
                    <a:gd name="T7" fmla="*/ 148 h 363"/>
                    <a:gd name="T8" fmla="*/ 13 w 1301"/>
                    <a:gd name="T9" fmla="*/ 173 h 363"/>
                    <a:gd name="T10" fmla="*/ 0 w 1301"/>
                    <a:gd name="T11" fmla="*/ 199 h 363"/>
                    <a:gd name="T12" fmla="*/ 4 w 1301"/>
                    <a:gd name="T13" fmla="*/ 246 h 363"/>
                    <a:gd name="T14" fmla="*/ 22 w 1301"/>
                    <a:gd name="T15" fmla="*/ 277 h 363"/>
                    <a:gd name="T16" fmla="*/ 48 w 1301"/>
                    <a:gd name="T17" fmla="*/ 298 h 363"/>
                    <a:gd name="T18" fmla="*/ 82 w 1301"/>
                    <a:gd name="T19" fmla="*/ 316 h 363"/>
                    <a:gd name="T20" fmla="*/ 155 w 1301"/>
                    <a:gd name="T21" fmla="*/ 320 h 363"/>
                    <a:gd name="T22" fmla="*/ 276 w 1301"/>
                    <a:gd name="T23" fmla="*/ 324 h 363"/>
                    <a:gd name="T24" fmla="*/ 471 w 1301"/>
                    <a:gd name="T25" fmla="*/ 307 h 363"/>
                    <a:gd name="T26" fmla="*/ 678 w 1301"/>
                    <a:gd name="T27" fmla="*/ 268 h 363"/>
                    <a:gd name="T28" fmla="*/ 821 w 1301"/>
                    <a:gd name="T29" fmla="*/ 251 h 363"/>
                    <a:gd name="T30" fmla="*/ 895 w 1301"/>
                    <a:gd name="T31" fmla="*/ 238 h 363"/>
                    <a:gd name="T32" fmla="*/ 890 w 1301"/>
                    <a:gd name="T33" fmla="*/ 346 h 363"/>
                    <a:gd name="T34" fmla="*/ 981 w 1301"/>
                    <a:gd name="T35" fmla="*/ 363 h 363"/>
                    <a:gd name="T36" fmla="*/ 1141 w 1301"/>
                    <a:gd name="T37" fmla="*/ 363 h 363"/>
                    <a:gd name="T38" fmla="*/ 1206 w 1301"/>
                    <a:gd name="T39" fmla="*/ 363 h 363"/>
                    <a:gd name="T40" fmla="*/ 1240 w 1301"/>
                    <a:gd name="T41" fmla="*/ 346 h 363"/>
                    <a:gd name="T42" fmla="*/ 1258 w 1301"/>
                    <a:gd name="T43" fmla="*/ 324 h 363"/>
                    <a:gd name="T44" fmla="*/ 1297 w 1301"/>
                    <a:gd name="T45" fmla="*/ 298 h 363"/>
                    <a:gd name="T46" fmla="*/ 1301 w 1301"/>
                    <a:gd name="T47" fmla="*/ 272 h 363"/>
                    <a:gd name="T48" fmla="*/ 1301 w 1301"/>
                    <a:gd name="T49" fmla="*/ 135 h 363"/>
                    <a:gd name="T50" fmla="*/ 1292 w 1301"/>
                    <a:gd name="T51" fmla="*/ 70 h 363"/>
                    <a:gd name="T52" fmla="*/ 1262 w 1301"/>
                    <a:gd name="T53" fmla="*/ 9 h 363"/>
                    <a:gd name="T54" fmla="*/ 1115 w 1301"/>
                    <a:gd name="T55" fmla="*/ 44 h 363"/>
                    <a:gd name="T56" fmla="*/ 934 w 1301"/>
                    <a:gd name="T57" fmla="*/ 44 h 363"/>
                    <a:gd name="T58" fmla="*/ 834 w 1301"/>
                    <a:gd name="T59" fmla="*/ 35 h 363"/>
                    <a:gd name="T60" fmla="*/ 778 w 1301"/>
                    <a:gd name="T61" fmla="*/ 0 h 363"/>
                    <a:gd name="T62" fmla="*/ 669 w 1301"/>
                    <a:gd name="T63" fmla="*/ 0 h 363"/>
                    <a:gd name="T64" fmla="*/ 428 w 1301"/>
                    <a:gd name="T65" fmla="*/ 18 h 363"/>
                    <a:gd name="T66" fmla="*/ 237 w 1301"/>
                    <a:gd name="T67" fmla="*/ 48 h 363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301"/>
                    <a:gd name="T103" fmla="*/ 0 h 363"/>
                    <a:gd name="T104" fmla="*/ 1301 w 1301"/>
                    <a:gd name="T105" fmla="*/ 363 h 363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301" h="363">
                      <a:moveTo>
                        <a:pt x="237" y="48"/>
                      </a:moveTo>
                      <a:lnTo>
                        <a:pt x="151" y="91"/>
                      </a:lnTo>
                      <a:lnTo>
                        <a:pt x="91" y="117"/>
                      </a:lnTo>
                      <a:lnTo>
                        <a:pt x="48" y="148"/>
                      </a:lnTo>
                      <a:lnTo>
                        <a:pt x="13" y="173"/>
                      </a:lnTo>
                      <a:lnTo>
                        <a:pt x="0" y="199"/>
                      </a:lnTo>
                      <a:lnTo>
                        <a:pt x="4" y="246"/>
                      </a:lnTo>
                      <a:lnTo>
                        <a:pt x="22" y="277"/>
                      </a:lnTo>
                      <a:lnTo>
                        <a:pt x="48" y="298"/>
                      </a:lnTo>
                      <a:lnTo>
                        <a:pt x="82" y="316"/>
                      </a:lnTo>
                      <a:lnTo>
                        <a:pt x="155" y="320"/>
                      </a:lnTo>
                      <a:lnTo>
                        <a:pt x="276" y="324"/>
                      </a:lnTo>
                      <a:lnTo>
                        <a:pt x="471" y="307"/>
                      </a:lnTo>
                      <a:lnTo>
                        <a:pt x="678" y="268"/>
                      </a:lnTo>
                      <a:lnTo>
                        <a:pt x="821" y="251"/>
                      </a:lnTo>
                      <a:lnTo>
                        <a:pt x="895" y="238"/>
                      </a:lnTo>
                      <a:lnTo>
                        <a:pt x="890" y="346"/>
                      </a:lnTo>
                      <a:lnTo>
                        <a:pt x="981" y="363"/>
                      </a:lnTo>
                      <a:lnTo>
                        <a:pt x="1141" y="363"/>
                      </a:lnTo>
                      <a:lnTo>
                        <a:pt x="1206" y="363"/>
                      </a:lnTo>
                      <a:lnTo>
                        <a:pt x="1240" y="346"/>
                      </a:lnTo>
                      <a:lnTo>
                        <a:pt x="1258" y="324"/>
                      </a:lnTo>
                      <a:lnTo>
                        <a:pt x="1297" y="298"/>
                      </a:lnTo>
                      <a:lnTo>
                        <a:pt x="1301" y="272"/>
                      </a:lnTo>
                      <a:lnTo>
                        <a:pt x="1301" y="135"/>
                      </a:lnTo>
                      <a:lnTo>
                        <a:pt x="1292" y="70"/>
                      </a:lnTo>
                      <a:lnTo>
                        <a:pt x="1262" y="9"/>
                      </a:lnTo>
                      <a:lnTo>
                        <a:pt x="1115" y="44"/>
                      </a:lnTo>
                      <a:lnTo>
                        <a:pt x="934" y="44"/>
                      </a:lnTo>
                      <a:lnTo>
                        <a:pt x="834" y="35"/>
                      </a:lnTo>
                      <a:lnTo>
                        <a:pt x="778" y="0"/>
                      </a:lnTo>
                      <a:lnTo>
                        <a:pt x="669" y="0"/>
                      </a:lnTo>
                      <a:lnTo>
                        <a:pt x="428" y="18"/>
                      </a:lnTo>
                      <a:lnTo>
                        <a:pt x="237" y="48"/>
                      </a:lnTo>
                      <a:close/>
                    </a:path>
                  </a:pathLst>
                </a:custGeom>
                <a:solidFill>
                  <a:srgbClr val="603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19" name="Group 23"/>
              <p:cNvGrpSpPr>
                <a:grpSpLocks/>
              </p:cNvGrpSpPr>
              <p:nvPr/>
            </p:nvGrpSpPr>
            <p:grpSpPr bwMode="auto">
              <a:xfrm>
                <a:off x="674" y="2116"/>
                <a:ext cx="1932" cy="1330"/>
                <a:chOff x="674" y="2116"/>
                <a:chExt cx="1932" cy="1330"/>
              </a:xfrm>
            </p:grpSpPr>
            <p:sp>
              <p:nvSpPr>
                <p:cNvPr id="6220" name="Freeform 21"/>
                <p:cNvSpPr>
                  <a:spLocks/>
                </p:cNvSpPr>
                <p:nvPr/>
              </p:nvSpPr>
              <p:spPr bwMode="auto">
                <a:xfrm>
                  <a:off x="674" y="2116"/>
                  <a:ext cx="1932" cy="1330"/>
                </a:xfrm>
                <a:custGeom>
                  <a:avLst/>
                  <a:gdLst>
                    <a:gd name="T0" fmla="*/ 73 w 1932"/>
                    <a:gd name="T1" fmla="*/ 419 h 1330"/>
                    <a:gd name="T2" fmla="*/ 95 w 1932"/>
                    <a:gd name="T3" fmla="*/ 539 h 1330"/>
                    <a:gd name="T4" fmla="*/ 121 w 1932"/>
                    <a:gd name="T5" fmla="*/ 656 h 1330"/>
                    <a:gd name="T6" fmla="*/ 116 w 1932"/>
                    <a:gd name="T7" fmla="*/ 730 h 1330"/>
                    <a:gd name="T8" fmla="*/ 147 w 1932"/>
                    <a:gd name="T9" fmla="*/ 808 h 1330"/>
                    <a:gd name="T10" fmla="*/ 155 w 1932"/>
                    <a:gd name="T11" fmla="*/ 842 h 1330"/>
                    <a:gd name="T12" fmla="*/ 134 w 1932"/>
                    <a:gd name="T13" fmla="*/ 906 h 1330"/>
                    <a:gd name="T14" fmla="*/ 134 w 1932"/>
                    <a:gd name="T15" fmla="*/ 932 h 1330"/>
                    <a:gd name="T16" fmla="*/ 186 w 1932"/>
                    <a:gd name="T17" fmla="*/ 971 h 1330"/>
                    <a:gd name="T18" fmla="*/ 225 w 1932"/>
                    <a:gd name="T19" fmla="*/ 1002 h 1330"/>
                    <a:gd name="T20" fmla="*/ 186 w 1932"/>
                    <a:gd name="T21" fmla="*/ 1032 h 1330"/>
                    <a:gd name="T22" fmla="*/ 142 w 1932"/>
                    <a:gd name="T23" fmla="*/ 1106 h 1330"/>
                    <a:gd name="T24" fmla="*/ 108 w 1932"/>
                    <a:gd name="T25" fmla="*/ 1153 h 1330"/>
                    <a:gd name="T26" fmla="*/ 129 w 1932"/>
                    <a:gd name="T27" fmla="*/ 1197 h 1330"/>
                    <a:gd name="T28" fmla="*/ 190 w 1932"/>
                    <a:gd name="T29" fmla="*/ 1218 h 1330"/>
                    <a:gd name="T30" fmla="*/ 311 w 1932"/>
                    <a:gd name="T31" fmla="*/ 1244 h 1330"/>
                    <a:gd name="T32" fmla="*/ 549 w 1932"/>
                    <a:gd name="T33" fmla="*/ 1282 h 1330"/>
                    <a:gd name="T34" fmla="*/ 748 w 1932"/>
                    <a:gd name="T35" fmla="*/ 1317 h 1330"/>
                    <a:gd name="T36" fmla="*/ 989 w 1932"/>
                    <a:gd name="T37" fmla="*/ 1330 h 1330"/>
                    <a:gd name="T38" fmla="*/ 1158 w 1932"/>
                    <a:gd name="T39" fmla="*/ 1330 h 1330"/>
                    <a:gd name="T40" fmla="*/ 1236 w 1932"/>
                    <a:gd name="T41" fmla="*/ 1317 h 1330"/>
                    <a:gd name="T42" fmla="*/ 1284 w 1932"/>
                    <a:gd name="T43" fmla="*/ 1282 h 1330"/>
                    <a:gd name="T44" fmla="*/ 1375 w 1932"/>
                    <a:gd name="T45" fmla="*/ 1286 h 1330"/>
                    <a:gd name="T46" fmla="*/ 1499 w 1932"/>
                    <a:gd name="T47" fmla="*/ 1291 h 1330"/>
                    <a:gd name="T48" fmla="*/ 1595 w 1932"/>
                    <a:gd name="T49" fmla="*/ 1278 h 1330"/>
                    <a:gd name="T50" fmla="*/ 1668 w 1932"/>
                    <a:gd name="T51" fmla="*/ 1253 h 1330"/>
                    <a:gd name="T52" fmla="*/ 1716 w 1932"/>
                    <a:gd name="T53" fmla="*/ 1218 h 1330"/>
                    <a:gd name="T54" fmla="*/ 1751 w 1932"/>
                    <a:gd name="T55" fmla="*/ 1171 h 1330"/>
                    <a:gd name="T56" fmla="*/ 1764 w 1932"/>
                    <a:gd name="T57" fmla="*/ 1136 h 1330"/>
                    <a:gd name="T58" fmla="*/ 1764 w 1932"/>
                    <a:gd name="T59" fmla="*/ 1088 h 1330"/>
                    <a:gd name="T60" fmla="*/ 1707 w 1932"/>
                    <a:gd name="T61" fmla="*/ 898 h 1330"/>
                    <a:gd name="T62" fmla="*/ 1759 w 1932"/>
                    <a:gd name="T63" fmla="*/ 834 h 1330"/>
                    <a:gd name="T64" fmla="*/ 1716 w 1932"/>
                    <a:gd name="T65" fmla="*/ 765 h 1330"/>
                    <a:gd name="T66" fmla="*/ 1785 w 1932"/>
                    <a:gd name="T67" fmla="*/ 700 h 1330"/>
                    <a:gd name="T68" fmla="*/ 1846 w 1932"/>
                    <a:gd name="T69" fmla="*/ 626 h 1330"/>
                    <a:gd name="T70" fmla="*/ 1885 w 1932"/>
                    <a:gd name="T71" fmla="*/ 557 h 1330"/>
                    <a:gd name="T72" fmla="*/ 1920 w 1932"/>
                    <a:gd name="T73" fmla="*/ 496 h 1330"/>
                    <a:gd name="T74" fmla="*/ 1932 w 1932"/>
                    <a:gd name="T75" fmla="*/ 393 h 1330"/>
                    <a:gd name="T76" fmla="*/ 1924 w 1932"/>
                    <a:gd name="T77" fmla="*/ 216 h 1330"/>
                    <a:gd name="T78" fmla="*/ 1907 w 1932"/>
                    <a:gd name="T79" fmla="*/ 64 h 1330"/>
                    <a:gd name="T80" fmla="*/ 1885 w 1932"/>
                    <a:gd name="T81" fmla="*/ 0 h 1330"/>
                    <a:gd name="T82" fmla="*/ 1759 w 1932"/>
                    <a:gd name="T83" fmla="*/ 29 h 1330"/>
                    <a:gd name="T84" fmla="*/ 1499 w 1932"/>
                    <a:gd name="T85" fmla="*/ 55 h 1330"/>
                    <a:gd name="T86" fmla="*/ 1089 w 1932"/>
                    <a:gd name="T87" fmla="*/ 77 h 1330"/>
                    <a:gd name="T88" fmla="*/ 782 w 1932"/>
                    <a:gd name="T89" fmla="*/ 86 h 1330"/>
                    <a:gd name="T90" fmla="*/ 562 w 1932"/>
                    <a:gd name="T91" fmla="*/ 68 h 1330"/>
                    <a:gd name="T92" fmla="*/ 359 w 1932"/>
                    <a:gd name="T93" fmla="*/ 68 h 1330"/>
                    <a:gd name="T94" fmla="*/ 233 w 1932"/>
                    <a:gd name="T95" fmla="*/ 55 h 1330"/>
                    <a:gd name="T96" fmla="*/ 112 w 1932"/>
                    <a:gd name="T97" fmla="*/ 47 h 1330"/>
                    <a:gd name="T98" fmla="*/ 0 w 1932"/>
                    <a:gd name="T99" fmla="*/ 38 h 1330"/>
                    <a:gd name="T100" fmla="*/ 43 w 1932"/>
                    <a:gd name="T101" fmla="*/ 298 h 1330"/>
                    <a:gd name="T102" fmla="*/ 73 w 1932"/>
                    <a:gd name="T103" fmla="*/ 419 h 1330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932"/>
                    <a:gd name="T157" fmla="*/ 0 h 1330"/>
                    <a:gd name="T158" fmla="*/ 1932 w 1932"/>
                    <a:gd name="T159" fmla="*/ 1330 h 1330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932" h="1330">
                      <a:moveTo>
                        <a:pt x="73" y="419"/>
                      </a:moveTo>
                      <a:lnTo>
                        <a:pt x="95" y="539"/>
                      </a:lnTo>
                      <a:lnTo>
                        <a:pt x="121" y="656"/>
                      </a:lnTo>
                      <a:lnTo>
                        <a:pt x="116" y="730"/>
                      </a:lnTo>
                      <a:lnTo>
                        <a:pt x="147" y="808"/>
                      </a:lnTo>
                      <a:lnTo>
                        <a:pt x="155" y="842"/>
                      </a:lnTo>
                      <a:lnTo>
                        <a:pt x="134" y="906"/>
                      </a:lnTo>
                      <a:lnTo>
                        <a:pt x="134" y="932"/>
                      </a:lnTo>
                      <a:lnTo>
                        <a:pt x="186" y="971"/>
                      </a:lnTo>
                      <a:lnTo>
                        <a:pt x="225" y="1002"/>
                      </a:lnTo>
                      <a:lnTo>
                        <a:pt x="186" y="1032"/>
                      </a:lnTo>
                      <a:lnTo>
                        <a:pt x="142" y="1106"/>
                      </a:lnTo>
                      <a:lnTo>
                        <a:pt x="108" y="1153"/>
                      </a:lnTo>
                      <a:lnTo>
                        <a:pt x="129" y="1197"/>
                      </a:lnTo>
                      <a:lnTo>
                        <a:pt x="190" y="1218"/>
                      </a:lnTo>
                      <a:lnTo>
                        <a:pt x="311" y="1244"/>
                      </a:lnTo>
                      <a:lnTo>
                        <a:pt x="549" y="1282"/>
                      </a:lnTo>
                      <a:lnTo>
                        <a:pt x="748" y="1317"/>
                      </a:lnTo>
                      <a:lnTo>
                        <a:pt x="989" y="1330"/>
                      </a:lnTo>
                      <a:lnTo>
                        <a:pt x="1158" y="1330"/>
                      </a:lnTo>
                      <a:lnTo>
                        <a:pt x="1236" y="1317"/>
                      </a:lnTo>
                      <a:lnTo>
                        <a:pt x="1284" y="1282"/>
                      </a:lnTo>
                      <a:lnTo>
                        <a:pt x="1375" y="1286"/>
                      </a:lnTo>
                      <a:lnTo>
                        <a:pt x="1499" y="1291"/>
                      </a:lnTo>
                      <a:lnTo>
                        <a:pt x="1595" y="1278"/>
                      </a:lnTo>
                      <a:lnTo>
                        <a:pt x="1668" y="1253"/>
                      </a:lnTo>
                      <a:lnTo>
                        <a:pt x="1716" y="1218"/>
                      </a:lnTo>
                      <a:lnTo>
                        <a:pt x="1751" y="1171"/>
                      </a:lnTo>
                      <a:lnTo>
                        <a:pt x="1764" y="1136"/>
                      </a:lnTo>
                      <a:lnTo>
                        <a:pt x="1764" y="1088"/>
                      </a:lnTo>
                      <a:lnTo>
                        <a:pt x="1707" y="898"/>
                      </a:lnTo>
                      <a:lnTo>
                        <a:pt x="1759" y="834"/>
                      </a:lnTo>
                      <a:lnTo>
                        <a:pt x="1716" y="765"/>
                      </a:lnTo>
                      <a:lnTo>
                        <a:pt x="1785" y="700"/>
                      </a:lnTo>
                      <a:lnTo>
                        <a:pt x="1846" y="626"/>
                      </a:lnTo>
                      <a:lnTo>
                        <a:pt x="1885" y="557"/>
                      </a:lnTo>
                      <a:lnTo>
                        <a:pt x="1920" y="496"/>
                      </a:lnTo>
                      <a:lnTo>
                        <a:pt x="1932" y="393"/>
                      </a:lnTo>
                      <a:lnTo>
                        <a:pt x="1924" y="216"/>
                      </a:lnTo>
                      <a:lnTo>
                        <a:pt x="1907" y="64"/>
                      </a:lnTo>
                      <a:lnTo>
                        <a:pt x="1885" y="0"/>
                      </a:lnTo>
                      <a:lnTo>
                        <a:pt x="1759" y="29"/>
                      </a:lnTo>
                      <a:lnTo>
                        <a:pt x="1499" y="55"/>
                      </a:lnTo>
                      <a:lnTo>
                        <a:pt x="1089" y="77"/>
                      </a:lnTo>
                      <a:lnTo>
                        <a:pt x="782" y="86"/>
                      </a:lnTo>
                      <a:lnTo>
                        <a:pt x="562" y="68"/>
                      </a:lnTo>
                      <a:lnTo>
                        <a:pt x="359" y="68"/>
                      </a:lnTo>
                      <a:lnTo>
                        <a:pt x="233" y="55"/>
                      </a:lnTo>
                      <a:lnTo>
                        <a:pt x="112" y="47"/>
                      </a:lnTo>
                      <a:lnTo>
                        <a:pt x="0" y="38"/>
                      </a:lnTo>
                      <a:lnTo>
                        <a:pt x="43" y="298"/>
                      </a:lnTo>
                      <a:lnTo>
                        <a:pt x="73" y="419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21" name="Freeform 22"/>
                <p:cNvSpPr>
                  <a:spLocks/>
                </p:cNvSpPr>
                <p:nvPr/>
              </p:nvSpPr>
              <p:spPr bwMode="auto">
                <a:xfrm>
                  <a:off x="1906" y="2851"/>
                  <a:ext cx="246" cy="547"/>
                </a:xfrm>
                <a:custGeom>
                  <a:avLst/>
                  <a:gdLst>
                    <a:gd name="T0" fmla="*/ 246 w 246"/>
                    <a:gd name="T1" fmla="*/ 0 h 547"/>
                    <a:gd name="T2" fmla="*/ 190 w 246"/>
                    <a:gd name="T3" fmla="*/ 39 h 547"/>
                    <a:gd name="T4" fmla="*/ 139 w 246"/>
                    <a:gd name="T5" fmla="*/ 69 h 547"/>
                    <a:gd name="T6" fmla="*/ 69 w 246"/>
                    <a:gd name="T7" fmla="*/ 86 h 547"/>
                    <a:gd name="T8" fmla="*/ 26 w 246"/>
                    <a:gd name="T9" fmla="*/ 95 h 547"/>
                    <a:gd name="T10" fmla="*/ 4 w 246"/>
                    <a:gd name="T11" fmla="*/ 112 h 547"/>
                    <a:gd name="T12" fmla="*/ 0 w 246"/>
                    <a:gd name="T13" fmla="*/ 133 h 547"/>
                    <a:gd name="T14" fmla="*/ 0 w 246"/>
                    <a:gd name="T15" fmla="*/ 168 h 547"/>
                    <a:gd name="T16" fmla="*/ 9 w 246"/>
                    <a:gd name="T17" fmla="*/ 198 h 547"/>
                    <a:gd name="T18" fmla="*/ 26 w 246"/>
                    <a:gd name="T19" fmla="*/ 215 h 547"/>
                    <a:gd name="T20" fmla="*/ 48 w 246"/>
                    <a:gd name="T21" fmla="*/ 246 h 547"/>
                    <a:gd name="T22" fmla="*/ 48 w 246"/>
                    <a:gd name="T23" fmla="*/ 276 h 547"/>
                    <a:gd name="T24" fmla="*/ 39 w 246"/>
                    <a:gd name="T25" fmla="*/ 319 h 547"/>
                    <a:gd name="T26" fmla="*/ 30 w 246"/>
                    <a:gd name="T27" fmla="*/ 337 h 547"/>
                    <a:gd name="T28" fmla="*/ 17 w 246"/>
                    <a:gd name="T29" fmla="*/ 354 h 547"/>
                    <a:gd name="T30" fmla="*/ 17 w 246"/>
                    <a:gd name="T31" fmla="*/ 363 h 547"/>
                    <a:gd name="T32" fmla="*/ 26 w 246"/>
                    <a:gd name="T33" fmla="*/ 380 h 547"/>
                    <a:gd name="T34" fmla="*/ 35 w 246"/>
                    <a:gd name="T35" fmla="*/ 397 h 547"/>
                    <a:gd name="T36" fmla="*/ 52 w 246"/>
                    <a:gd name="T37" fmla="*/ 432 h 547"/>
                    <a:gd name="T38" fmla="*/ 52 w 246"/>
                    <a:gd name="T39" fmla="*/ 471 h 547"/>
                    <a:gd name="T40" fmla="*/ 52 w 246"/>
                    <a:gd name="T41" fmla="*/ 527 h 547"/>
                    <a:gd name="T42" fmla="*/ 52 w 246"/>
                    <a:gd name="T43" fmla="*/ 547 h 547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246"/>
                    <a:gd name="T67" fmla="*/ 0 h 547"/>
                    <a:gd name="T68" fmla="*/ 246 w 246"/>
                    <a:gd name="T69" fmla="*/ 547 h 547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246" h="547">
                      <a:moveTo>
                        <a:pt x="246" y="0"/>
                      </a:moveTo>
                      <a:lnTo>
                        <a:pt x="190" y="39"/>
                      </a:lnTo>
                      <a:lnTo>
                        <a:pt x="139" y="69"/>
                      </a:lnTo>
                      <a:lnTo>
                        <a:pt x="69" y="86"/>
                      </a:lnTo>
                      <a:lnTo>
                        <a:pt x="26" y="95"/>
                      </a:lnTo>
                      <a:lnTo>
                        <a:pt x="4" y="112"/>
                      </a:lnTo>
                      <a:lnTo>
                        <a:pt x="0" y="133"/>
                      </a:lnTo>
                      <a:lnTo>
                        <a:pt x="0" y="168"/>
                      </a:lnTo>
                      <a:lnTo>
                        <a:pt x="9" y="198"/>
                      </a:lnTo>
                      <a:lnTo>
                        <a:pt x="26" y="215"/>
                      </a:lnTo>
                      <a:lnTo>
                        <a:pt x="48" y="246"/>
                      </a:lnTo>
                      <a:lnTo>
                        <a:pt x="48" y="276"/>
                      </a:lnTo>
                      <a:lnTo>
                        <a:pt x="39" y="319"/>
                      </a:lnTo>
                      <a:lnTo>
                        <a:pt x="30" y="337"/>
                      </a:lnTo>
                      <a:lnTo>
                        <a:pt x="17" y="354"/>
                      </a:lnTo>
                      <a:lnTo>
                        <a:pt x="17" y="363"/>
                      </a:lnTo>
                      <a:lnTo>
                        <a:pt x="26" y="380"/>
                      </a:lnTo>
                      <a:lnTo>
                        <a:pt x="35" y="397"/>
                      </a:lnTo>
                      <a:lnTo>
                        <a:pt x="52" y="432"/>
                      </a:lnTo>
                      <a:lnTo>
                        <a:pt x="52" y="471"/>
                      </a:lnTo>
                      <a:lnTo>
                        <a:pt x="52" y="527"/>
                      </a:lnTo>
                      <a:lnTo>
                        <a:pt x="52" y="547"/>
                      </a:lnTo>
                    </a:path>
                  </a:pathLst>
                </a:cu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6210" name="Group 27"/>
            <p:cNvGrpSpPr>
              <a:grpSpLocks/>
            </p:cNvGrpSpPr>
            <p:nvPr/>
          </p:nvGrpSpPr>
          <p:grpSpPr bwMode="auto">
            <a:xfrm>
              <a:off x="521" y="1319"/>
              <a:ext cx="2284" cy="1429"/>
              <a:chOff x="521" y="1319"/>
              <a:chExt cx="2284" cy="1429"/>
            </a:xfrm>
          </p:grpSpPr>
          <p:sp>
            <p:nvSpPr>
              <p:cNvPr id="6216" name="Freeform 25"/>
              <p:cNvSpPr>
                <a:spLocks/>
              </p:cNvSpPr>
              <p:nvPr/>
            </p:nvSpPr>
            <p:spPr bwMode="auto">
              <a:xfrm>
                <a:off x="521" y="1319"/>
                <a:ext cx="2284" cy="1429"/>
              </a:xfrm>
              <a:custGeom>
                <a:avLst/>
                <a:gdLst>
                  <a:gd name="T0" fmla="*/ 946 w 2284"/>
                  <a:gd name="T1" fmla="*/ 165 h 1429"/>
                  <a:gd name="T2" fmla="*/ 1244 w 2284"/>
                  <a:gd name="T3" fmla="*/ 42 h 1429"/>
                  <a:gd name="T4" fmla="*/ 1530 w 2284"/>
                  <a:gd name="T5" fmla="*/ 3 h 1429"/>
                  <a:gd name="T6" fmla="*/ 1717 w 2284"/>
                  <a:gd name="T7" fmla="*/ 34 h 1429"/>
                  <a:gd name="T8" fmla="*/ 1789 w 2284"/>
                  <a:gd name="T9" fmla="*/ 139 h 1429"/>
                  <a:gd name="T10" fmla="*/ 1899 w 2284"/>
                  <a:gd name="T11" fmla="*/ 224 h 1429"/>
                  <a:gd name="T12" fmla="*/ 2029 w 2284"/>
                  <a:gd name="T13" fmla="*/ 386 h 1429"/>
                  <a:gd name="T14" fmla="*/ 2075 w 2284"/>
                  <a:gd name="T15" fmla="*/ 554 h 1429"/>
                  <a:gd name="T16" fmla="*/ 2106 w 2284"/>
                  <a:gd name="T17" fmla="*/ 690 h 1429"/>
                  <a:gd name="T18" fmla="*/ 2184 w 2284"/>
                  <a:gd name="T19" fmla="*/ 814 h 1429"/>
                  <a:gd name="T20" fmla="*/ 2210 w 2284"/>
                  <a:gd name="T21" fmla="*/ 917 h 1429"/>
                  <a:gd name="T22" fmla="*/ 2248 w 2284"/>
                  <a:gd name="T23" fmla="*/ 1006 h 1429"/>
                  <a:gd name="T24" fmla="*/ 2281 w 2284"/>
                  <a:gd name="T25" fmla="*/ 1096 h 1429"/>
                  <a:gd name="T26" fmla="*/ 2280 w 2284"/>
                  <a:gd name="T27" fmla="*/ 1182 h 1429"/>
                  <a:gd name="T28" fmla="*/ 2262 w 2284"/>
                  <a:gd name="T29" fmla="*/ 1256 h 1429"/>
                  <a:gd name="T30" fmla="*/ 2221 w 2284"/>
                  <a:gd name="T31" fmla="*/ 1308 h 1429"/>
                  <a:gd name="T32" fmla="*/ 2166 w 2284"/>
                  <a:gd name="T33" fmla="*/ 1338 h 1429"/>
                  <a:gd name="T34" fmla="*/ 2095 w 2284"/>
                  <a:gd name="T35" fmla="*/ 1352 h 1429"/>
                  <a:gd name="T36" fmla="*/ 2045 w 2284"/>
                  <a:gd name="T37" fmla="*/ 1347 h 1429"/>
                  <a:gd name="T38" fmla="*/ 1997 w 2284"/>
                  <a:gd name="T39" fmla="*/ 1325 h 1429"/>
                  <a:gd name="T40" fmla="*/ 1834 w 2284"/>
                  <a:gd name="T41" fmla="*/ 1164 h 1429"/>
                  <a:gd name="T42" fmla="*/ 1834 w 2284"/>
                  <a:gd name="T43" fmla="*/ 1318 h 1429"/>
                  <a:gd name="T44" fmla="*/ 1685 w 2284"/>
                  <a:gd name="T45" fmla="*/ 1383 h 1429"/>
                  <a:gd name="T46" fmla="*/ 1290 w 2284"/>
                  <a:gd name="T47" fmla="*/ 1429 h 1429"/>
                  <a:gd name="T48" fmla="*/ 758 w 2284"/>
                  <a:gd name="T49" fmla="*/ 1409 h 1429"/>
                  <a:gd name="T50" fmla="*/ 200 w 2284"/>
                  <a:gd name="T51" fmla="*/ 1299 h 1429"/>
                  <a:gd name="T52" fmla="*/ 45 w 2284"/>
                  <a:gd name="T53" fmla="*/ 1222 h 1429"/>
                  <a:gd name="T54" fmla="*/ 0 w 2284"/>
                  <a:gd name="T55" fmla="*/ 1105 h 1429"/>
                  <a:gd name="T56" fmla="*/ 19 w 2284"/>
                  <a:gd name="T57" fmla="*/ 814 h 1429"/>
                  <a:gd name="T58" fmla="*/ 110 w 2284"/>
                  <a:gd name="T59" fmla="*/ 580 h 1429"/>
                  <a:gd name="T60" fmla="*/ 317 w 2284"/>
                  <a:gd name="T61" fmla="*/ 386 h 1429"/>
                  <a:gd name="T62" fmla="*/ 771 w 2284"/>
                  <a:gd name="T63" fmla="*/ 230 h 142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284"/>
                  <a:gd name="T97" fmla="*/ 0 h 1429"/>
                  <a:gd name="T98" fmla="*/ 2284 w 2284"/>
                  <a:gd name="T99" fmla="*/ 1429 h 142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284" h="1429">
                    <a:moveTo>
                      <a:pt x="771" y="230"/>
                    </a:moveTo>
                    <a:lnTo>
                      <a:pt x="946" y="165"/>
                    </a:lnTo>
                    <a:lnTo>
                      <a:pt x="1089" y="81"/>
                    </a:lnTo>
                    <a:lnTo>
                      <a:pt x="1244" y="42"/>
                    </a:lnTo>
                    <a:lnTo>
                      <a:pt x="1381" y="22"/>
                    </a:lnTo>
                    <a:lnTo>
                      <a:pt x="1530" y="3"/>
                    </a:lnTo>
                    <a:lnTo>
                      <a:pt x="1687" y="0"/>
                    </a:lnTo>
                    <a:lnTo>
                      <a:pt x="1717" y="34"/>
                    </a:lnTo>
                    <a:lnTo>
                      <a:pt x="1748" y="69"/>
                    </a:lnTo>
                    <a:lnTo>
                      <a:pt x="1789" y="139"/>
                    </a:lnTo>
                    <a:lnTo>
                      <a:pt x="1854" y="178"/>
                    </a:lnTo>
                    <a:lnTo>
                      <a:pt x="1899" y="224"/>
                    </a:lnTo>
                    <a:lnTo>
                      <a:pt x="1971" y="295"/>
                    </a:lnTo>
                    <a:lnTo>
                      <a:pt x="2029" y="386"/>
                    </a:lnTo>
                    <a:lnTo>
                      <a:pt x="2055" y="471"/>
                    </a:lnTo>
                    <a:lnTo>
                      <a:pt x="2075" y="554"/>
                    </a:lnTo>
                    <a:lnTo>
                      <a:pt x="2089" y="618"/>
                    </a:lnTo>
                    <a:lnTo>
                      <a:pt x="2106" y="690"/>
                    </a:lnTo>
                    <a:lnTo>
                      <a:pt x="2150" y="735"/>
                    </a:lnTo>
                    <a:lnTo>
                      <a:pt x="2184" y="814"/>
                    </a:lnTo>
                    <a:lnTo>
                      <a:pt x="2193" y="862"/>
                    </a:lnTo>
                    <a:lnTo>
                      <a:pt x="2210" y="917"/>
                    </a:lnTo>
                    <a:lnTo>
                      <a:pt x="2227" y="963"/>
                    </a:lnTo>
                    <a:lnTo>
                      <a:pt x="2248" y="1006"/>
                    </a:lnTo>
                    <a:lnTo>
                      <a:pt x="2269" y="1057"/>
                    </a:lnTo>
                    <a:lnTo>
                      <a:pt x="2281" y="1096"/>
                    </a:lnTo>
                    <a:lnTo>
                      <a:pt x="2284" y="1138"/>
                    </a:lnTo>
                    <a:lnTo>
                      <a:pt x="2280" y="1182"/>
                    </a:lnTo>
                    <a:lnTo>
                      <a:pt x="2271" y="1224"/>
                    </a:lnTo>
                    <a:lnTo>
                      <a:pt x="2262" y="1256"/>
                    </a:lnTo>
                    <a:lnTo>
                      <a:pt x="2247" y="1280"/>
                    </a:lnTo>
                    <a:lnTo>
                      <a:pt x="2221" y="1308"/>
                    </a:lnTo>
                    <a:lnTo>
                      <a:pt x="2197" y="1325"/>
                    </a:lnTo>
                    <a:lnTo>
                      <a:pt x="2166" y="1338"/>
                    </a:lnTo>
                    <a:lnTo>
                      <a:pt x="2136" y="1344"/>
                    </a:lnTo>
                    <a:lnTo>
                      <a:pt x="2095" y="1352"/>
                    </a:lnTo>
                    <a:lnTo>
                      <a:pt x="2068" y="1351"/>
                    </a:lnTo>
                    <a:lnTo>
                      <a:pt x="2045" y="1347"/>
                    </a:lnTo>
                    <a:lnTo>
                      <a:pt x="2023" y="1343"/>
                    </a:lnTo>
                    <a:lnTo>
                      <a:pt x="1997" y="1325"/>
                    </a:lnTo>
                    <a:lnTo>
                      <a:pt x="1834" y="975"/>
                    </a:lnTo>
                    <a:lnTo>
                      <a:pt x="1834" y="1164"/>
                    </a:lnTo>
                    <a:lnTo>
                      <a:pt x="1834" y="1267"/>
                    </a:lnTo>
                    <a:lnTo>
                      <a:pt x="1834" y="1318"/>
                    </a:lnTo>
                    <a:lnTo>
                      <a:pt x="1776" y="1351"/>
                    </a:lnTo>
                    <a:lnTo>
                      <a:pt x="1685" y="1383"/>
                    </a:lnTo>
                    <a:lnTo>
                      <a:pt x="1556" y="1409"/>
                    </a:lnTo>
                    <a:lnTo>
                      <a:pt x="1290" y="1429"/>
                    </a:lnTo>
                    <a:lnTo>
                      <a:pt x="1031" y="1429"/>
                    </a:lnTo>
                    <a:lnTo>
                      <a:pt x="758" y="1409"/>
                    </a:lnTo>
                    <a:lnTo>
                      <a:pt x="453" y="1370"/>
                    </a:lnTo>
                    <a:lnTo>
                      <a:pt x="200" y="1299"/>
                    </a:lnTo>
                    <a:lnTo>
                      <a:pt x="110" y="1267"/>
                    </a:lnTo>
                    <a:lnTo>
                      <a:pt x="45" y="1222"/>
                    </a:lnTo>
                    <a:lnTo>
                      <a:pt x="6" y="1177"/>
                    </a:lnTo>
                    <a:lnTo>
                      <a:pt x="0" y="1105"/>
                    </a:lnTo>
                    <a:lnTo>
                      <a:pt x="6" y="956"/>
                    </a:lnTo>
                    <a:lnTo>
                      <a:pt x="19" y="814"/>
                    </a:lnTo>
                    <a:lnTo>
                      <a:pt x="58" y="671"/>
                    </a:lnTo>
                    <a:lnTo>
                      <a:pt x="110" y="580"/>
                    </a:lnTo>
                    <a:lnTo>
                      <a:pt x="213" y="476"/>
                    </a:lnTo>
                    <a:lnTo>
                      <a:pt x="317" y="386"/>
                    </a:lnTo>
                    <a:lnTo>
                      <a:pt x="499" y="308"/>
                    </a:lnTo>
                    <a:lnTo>
                      <a:pt x="771" y="230"/>
                    </a:lnTo>
                    <a:close/>
                  </a:path>
                </a:pathLst>
              </a:custGeom>
              <a:solidFill>
                <a:srgbClr val="0000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17" name="Freeform 26"/>
              <p:cNvSpPr>
                <a:spLocks/>
              </p:cNvSpPr>
              <p:nvPr/>
            </p:nvSpPr>
            <p:spPr bwMode="auto">
              <a:xfrm>
                <a:off x="1305" y="1410"/>
                <a:ext cx="1005" cy="152"/>
              </a:xfrm>
              <a:custGeom>
                <a:avLst/>
                <a:gdLst>
                  <a:gd name="T0" fmla="*/ 0 w 1005"/>
                  <a:gd name="T1" fmla="*/ 152 h 152"/>
                  <a:gd name="T2" fmla="*/ 175 w 1005"/>
                  <a:gd name="T3" fmla="*/ 107 h 152"/>
                  <a:gd name="T4" fmla="*/ 363 w 1005"/>
                  <a:gd name="T5" fmla="*/ 61 h 152"/>
                  <a:gd name="T6" fmla="*/ 519 w 1005"/>
                  <a:gd name="T7" fmla="*/ 22 h 152"/>
                  <a:gd name="T8" fmla="*/ 618 w 1005"/>
                  <a:gd name="T9" fmla="*/ 9 h 152"/>
                  <a:gd name="T10" fmla="*/ 701 w 1005"/>
                  <a:gd name="T11" fmla="*/ 3 h 152"/>
                  <a:gd name="T12" fmla="*/ 781 w 1005"/>
                  <a:gd name="T13" fmla="*/ 0 h 152"/>
                  <a:gd name="T14" fmla="*/ 862 w 1005"/>
                  <a:gd name="T15" fmla="*/ 3 h 152"/>
                  <a:gd name="T16" fmla="*/ 911 w 1005"/>
                  <a:gd name="T17" fmla="*/ 13 h 152"/>
                  <a:gd name="T18" fmla="*/ 953 w 1005"/>
                  <a:gd name="T19" fmla="*/ 24 h 152"/>
                  <a:gd name="T20" fmla="*/ 1005 w 1005"/>
                  <a:gd name="T21" fmla="*/ 48 h 15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005"/>
                  <a:gd name="T34" fmla="*/ 0 h 152"/>
                  <a:gd name="T35" fmla="*/ 1005 w 1005"/>
                  <a:gd name="T36" fmla="*/ 152 h 15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005" h="152">
                    <a:moveTo>
                      <a:pt x="0" y="152"/>
                    </a:moveTo>
                    <a:lnTo>
                      <a:pt x="175" y="107"/>
                    </a:lnTo>
                    <a:lnTo>
                      <a:pt x="363" y="61"/>
                    </a:lnTo>
                    <a:lnTo>
                      <a:pt x="519" y="22"/>
                    </a:lnTo>
                    <a:lnTo>
                      <a:pt x="618" y="9"/>
                    </a:lnTo>
                    <a:lnTo>
                      <a:pt x="701" y="3"/>
                    </a:lnTo>
                    <a:lnTo>
                      <a:pt x="781" y="0"/>
                    </a:lnTo>
                    <a:lnTo>
                      <a:pt x="862" y="3"/>
                    </a:lnTo>
                    <a:lnTo>
                      <a:pt x="911" y="13"/>
                    </a:lnTo>
                    <a:lnTo>
                      <a:pt x="953" y="24"/>
                    </a:lnTo>
                    <a:lnTo>
                      <a:pt x="1005" y="48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211" name="Group 32"/>
            <p:cNvGrpSpPr>
              <a:grpSpLocks/>
            </p:cNvGrpSpPr>
            <p:nvPr/>
          </p:nvGrpSpPr>
          <p:grpSpPr bwMode="auto">
            <a:xfrm>
              <a:off x="11" y="1057"/>
              <a:ext cx="1465" cy="956"/>
              <a:chOff x="11" y="1057"/>
              <a:chExt cx="1465" cy="956"/>
            </a:xfrm>
          </p:grpSpPr>
          <p:grpSp>
            <p:nvGrpSpPr>
              <p:cNvPr id="6212" name="Group 30"/>
              <p:cNvGrpSpPr>
                <a:grpSpLocks/>
              </p:cNvGrpSpPr>
              <p:nvPr/>
            </p:nvGrpSpPr>
            <p:grpSpPr bwMode="auto">
              <a:xfrm>
                <a:off x="11" y="1057"/>
                <a:ext cx="731" cy="686"/>
                <a:chOff x="11" y="1057"/>
                <a:chExt cx="731" cy="686"/>
              </a:xfrm>
            </p:grpSpPr>
            <p:sp>
              <p:nvSpPr>
                <p:cNvPr id="6214" name="Freeform 28"/>
                <p:cNvSpPr>
                  <a:spLocks/>
                </p:cNvSpPr>
                <p:nvPr/>
              </p:nvSpPr>
              <p:spPr bwMode="auto">
                <a:xfrm>
                  <a:off x="11" y="1057"/>
                  <a:ext cx="712" cy="612"/>
                </a:xfrm>
                <a:custGeom>
                  <a:avLst/>
                  <a:gdLst>
                    <a:gd name="T0" fmla="*/ 540 w 712"/>
                    <a:gd name="T1" fmla="*/ 292 h 612"/>
                    <a:gd name="T2" fmla="*/ 531 w 712"/>
                    <a:gd name="T3" fmla="*/ 266 h 612"/>
                    <a:gd name="T4" fmla="*/ 536 w 712"/>
                    <a:gd name="T5" fmla="*/ 206 h 612"/>
                    <a:gd name="T6" fmla="*/ 527 w 712"/>
                    <a:gd name="T7" fmla="*/ 167 h 612"/>
                    <a:gd name="T8" fmla="*/ 527 w 712"/>
                    <a:gd name="T9" fmla="*/ 115 h 612"/>
                    <a:gd name="T10" fmla="*/ 526 w 712"/>
                    <a:gd name="T11" fmla="*/ 70 h 612"/>
                    <a:gd name="T12" fmla="*/ 524 w 712"/>
                    <a:gd name="T13" fmla="*/ 49 h 612"/>
                    <a:gd name="T14" fmla="*/ 518 w 712"/>
                    <a:gd name="T15" fmla="*/ 31 h 612"/>
                    <a:gd name="T16" fmla="*/ 505 w 712"/>
                    <a:gd name="T17" fmla="*/ 16 h 612"/>
                    <a:gd name="T18" fmla="*/ 497 w 712"/>
                    <a:gd name="T19" fmla="*/ 7 h 612"/>
                    <a:gd name="T20" fmla="*/ 476 w 712"/>
                    <a:gd name="T21" fmla="*/ 0 h 612"/>
                    <a:gd name="T22" fmla="*/ 443 w 712"/>
                    <a:gd name="T23" fmla="*/ 2 h 612"/>
                    <a:gd name="T24" fmla="*/ 419 w 712"/>
                    <a:gd name="T25" fmla="*/ 21 h 612"/>
                    <a:gd name="T26" fmla="*/ 406 w 712"/>
                    <a:gd name="T27" fmla="*/ 46 h 612"/>
                    <a:gd name="T28" fmla="*/ 406 w 712"/>
                    <a:gd name="T29" fmla="*/ 81 h 612"/>
                    <a:gd name="T30" fmla="*/ 410 w 712"/>
                    <a:gd name="T31" fmla="*/ 146 h 612"/>
                    <a:gd name="T32" fmla="*/ 410 w 712"/>
                    <a:gd name="T33" fmla="*/ 189 h 612"/>
                    <a:gd name="T34" fmla="*/ 388 w 712"/>
                    <a:gd name="T35" fmla="*/ 249 h 612"/>
                    <a:gd name="T36" fmla="*/ 345 w 712"/>
                    <a:gd name="T37" fmla="*/ 275 h 612"/>
                    <a:gd name="T38" fmla="*/ 308 w 712"/>
                    <a:gd name="T39" fmla="*/ 293 h 612"/>
                    <a:gd name="T40" fmla="*/ 263 w 712"/>
                    <a:gd name="T41" fmla="*/ 309 h 612"/>
                    <a:gd name="T42" fmla="*/ 232 w 712"/>
                    <a:gd name="T43" fmla="*/ 319 h 612"/>
                    <a:gd name="T44" fmla="*/ 186 w 712"/>
                    <a:gd name="T45" fmla="*/ 326 h 612"/>
                    <a:gd name="T46" fmla="*/ 145 w 712"/>
                    <a:gd name="T47" fmla="*/ 324 h 612"/>
                    <a:gd name="T48" fmla="*/ 103 w 712"/>
                    <a:gd name="T49" fmla="*/ 327 h 612"/>
                    <a:gd name="T50" fmla="*/ 60 w 712"/>
                    <a:gd name="T51" fmla="*/ 331 h 612"/>
                    <a:gd name="T52" fmla="*/ 30 w 712"/>
                    <a:gd name="T53" fmla="*/ 335 h 612"/>
                    <a:gd name="T54" fmla="*/ 15 w 712"/>
                    <a:gd name="T55" fmla="*/ 342 h 612"/>
                    <a:gd name="T56" fmla="*/ 2 w 712"/>
                    <a:gd name="T57" fmla="*/ 356 h 612"/>
                    <a:gd name="T58" fmla="*/ 0 w 712"/>
                    <a:gd name="T59" fmla="*/ 379 h 612"/>
                    <a:gd name="T60" fmla="*/ 0 w 712"/>
                    <a:gd name="T61" fmla="*/ 400 h 612"/>
                    <a:gd name="T62" fmla="*/ 7 w 712"/>
                    <a:gd name="T63" fmla="*/ 410 h 612"/>
                    <a:gd name="T64" fmla="*/ 25 w 712"/>
                    <a:gd name="T65" fmla="*/ 418 h 612"/>
                    <a:gd name="T66" fmla="*/ 82 w 712"/>
                    <a:gd name="T67" fmla="*/ 418 h 612"/>
                    <a:gd name="T68" fmla="*/ 200 w 712"/>
                    <a:gd name="T69" fmla="*/ 418 h 612"/>
                    <a:gd name="T70" fmla="*/ 161 w 712"/>
                    <a:gd name="T71" fmla="*/ 418 h 612"/>
                    <a:gd name="T72" fmla="*/ 149 w 712"/>
                    <a:gd name="T73" fmla="*/ 425 h 612"/>
                    <a:gd name="T74" fmla="*/ 140 w 712"/>
                    <a:gd name="T75" fmla="*/ 439 h 612"/>
                    <a:gd name="T76" fmla="*/ 138 w 712"/>
                    <a:gd name="T77" fmla="*/ 457 h 612"/>
                    <a:gd name="T78" fmla="*/ 143 w 712"/>
                    <a:gd name="T79" fmla="*/ 476 h 612"/>
                    <a:gd name="T80" fmla="*/ 152 w 712"/>
                    <a:gd name="T81" fmla="*/ 484 h 612"/>
                    <a:gd name="T82" fmla="*/ 161 w 712"/>
                    <a:gd name="T83" fmla="*/ 490 h 612"/>
                    <a:gd name="T84" fmla="*/ 174 w 712"/>
                    <a:gd name="T85" fmla="*/ 490 h 612"/>
                    <a:gd name="T86" fmla="*/ 197 w 712"/>
                    <a:gd name="T87" fmla="*/ 493 h 612"/>
                    <a:gd name="T88" fmla="*/ 217 w 712"/>
                    <a:gd name="T89" fmla="*/ 494 h 612"/>
                    <a:gd name="T90" fmla="*/ 241 w 712"/>
                    <a:gd name="T91" fmla="*/ 500 h 612"/>
                    <a:gd name="T92" fmla="*/ 250 w 712"/>
                    <a:gd name="T93" fmla="*/ 521 h 612"/>
                    <a:gd name="T94" fmla="*/ 253 w 712"/>
                    <a:gd name="T95" fmla="*/ 533 h 612"/>
                    <a:gd name="T96" fmla="*/ 268 w 712"/>
                    <a:gd name="T97" fmla="*/ 545 h 612"/>
                    <a:gd name="T98" fmla="*/ 285 w 712"/>
                    <a:gd name="T99" fmla="*/ 550 h 612"/>
                    <a:gd name="T100" fmla="*/ 320 w 712"/>
                    <a:gd name="T101" fmla="*/ 545 h 612"/>
                    <a:gd name="T102" fmla="*/ 354 w 712"/>
                    <a:gd name="T103" fmla="*/ 547 h 612"/>
                    <a:gd name="T104" fmla="*/ 432 w 712"/>
                    <a:gd name="T105" fmla="*/ 547 h 612"/>
                    <a:gd name="T106" fmla="*/ 475 w 712"/>
                    <a:gd name="T107" fmla="*/ 560 h 612"/>
                    <a:gd name="T108" fmla="*/ 540 w 712"/>
                    <a:gd name="T109" fmla="*/ 591 h 612"/>
                    <a:gd name="T110" fmla="*/ 592 w 712"/>
                    <a:gd name="T111" fmla="*/ 612 h 612"/>
                    <a:gd name="T112" fmla="*/ 712 w 712"/>
                    <a:gd name="T113" fmla="*/ 413 h 612"/>
                    <a:gd name="T114" fmla="*/ 540 w 712"/>
                    <a:gd name="T115" fmla="*/ 292 h 612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712"/>
                    <a:gd name="T175" fmla="*/ 0 h 612"/>
                    <a:gd name="T176" fmla="*/ 712 w 712"/>
                    <a:gd name="T177" fmla="*/ 612 h 612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712" h="612">
                      <a:moveTo>
                        <a:pt x="540" y="292"/>
                      </a:moveTo>
                      <a:lnTo>
                        <a:pt x="531" y="266"/>
                      </a:lnTo>
                      <a:lnTo>
                        <a:pt x="536" y="206"/>
                      </a:lnTo>
                      <a:lnTo>
                        <a:pt x="527" y="167"/>
                      </a:lnTo>
                      <a:lnTo>
                        <a:pt x="527" y="115"/>
                      </a:lnTo>
                      <a:lnTo>
                        <a:pt x="526" y="70"/>
                      </a:lnTo>
                      <a:lnTo>
                        <a:pt x="524" y="49"/>
                      </a:lnTo>
                      <a:lnTo>
                        <a:pt x="518" y="31"/>
                      </a:lnTo>
                      <a:lnTo>
                        <a:pt x="505" y="16"/>
                      </a:lnTo>
                      <a:lnTo>
                        <a:pt x="497" y="7"/>
                      </a:lnTo>
                      <a:lnTo>
                        <a:pt x="476" y="0"/>
                      </a:lnTo>
                      <a:lnTo>
                        <a:pt x="443" y="2"/>
                      </a:lnTo>
                      <a:lnTo>
                        <a:pt x="419" y="21"/>
                      </a:lnTo>
                      <a:lnTo>
                        <a:pt x="406" y="46"/>
                      </a:lnTo>
                      <a:lnTo>
                        <a:pt x="406" y="81"/>
                      </a:lnTo>
                      <a:lnTo>
                        <a:pt x="410" y="146"/>
                      </a:lnTo>
                      <a:lnTo>
                        <a:pt x="410" y="189"/>
                      </a:lnTo>
                      <a:lnTo>
                        <a:pt x="388" y="249"/>
                      </a:lnTo>
                      <a:lnTo>
                        <a:pt x="345" y="275"/>
                      </a:lnTo>
                      <a:lnTo>
                        <a:pt x="308" y="293"/>
                      </a:lnTo>
                      <a:lnTo>
                        <a:pt x="263" y="309"/>
                      </a:lnTo>
                      <a:lnTo>
                        <a:pt x="232" y="319"/>
                      </a:lnTo>
                      <a:lnTo>
                        <a:pt x="186" y="326"/>
                      </a:lnTo>
                      <a:lnTo>
                        <a:pt x="145" y="324"/>
                      </a:lnTo>
                      <a:lnTo>
                        <a:pt x="103" y="327"/>
                      </a:lnTo>
                      <a:lnTo>
                        <a:pt x="60" y="331"/>
                      </a:lnTo>
                      <a:lnTo>
                        <a:pt x="30" y="335"/>
                      </a:lnTo>
                      <a:lnTo>
                        <a:pt x="15" y="342"/>
                      </a:lnTo>
                      <a:lnTo>
                        <a:pt x="2" y="356"/>
                      </a:lnTo>
                      <a:lnTo>
                        <a:pt x="0" y="379"/>
                      </a:lnTo>
                      <a:lnTo>
                        <a:pt x="0" y="400"/>
                      </a:lnTo>
                      <a:lnTo>
                        <a:pt x="7" y="410"/>
                      </a:lnTo>
                      <a:lnTo>
                        <a:pt x="25" y="418"/>
                      </a:lnTo>
                      <a:lnTo>
                        <a:pt x="82" y="418"/>
                      </a:lnTo>
                      <a:lnTo>
                        <a:pt x="200" y="418"/>
                      </a:lnTo>
                      <a:lnTo>
                        <a:pt x="161" y="418"/>
                      </a:lnTo>
                      <a:lnTo>
                        <a:pt x="149" y="425"/>
                      </a:lnTo>
                      <a:lnTo>
                        <a:pt x="140" y="439"/>
                      </a:lnTo>
                      <a:lnTo>
                        <a:pt x="138" y="457"/>
                      </a:lnTo>
                      <a:lnTo>
                        <a:pt x="143" y="476"/>
                      </a:lnTo>
                      <a:lnTo>
                        <a:pt x="152" y="484"/>
                      </a:lnTo>
                      <a:lnTo>
                        <a:pt x="161" y="490"/>
                      </a:lnTo>
                      <a:lnTo>
                        <a:pt x="174" y="490"/>
                      </a:lnTo>
                      <a:lnTo>
                        <a:pt x="197" y="493"/>
                      </a:lnTo>
                      <a:lnTo>
                        <a:pt x="217" y="494"/>
                      </a:lnTo>
                      <a:lnTo>
                        <a:pt x="241" y="500"/>
                      </a:lnTo>
                      <a:lnTo>
                        <a:pt x="250" y="521"/>
                      </a:lnTo>
                      <a:lnTo>
                        <a:pt x="253" y="533"/>
                      </a:lnTo>
                      <a:lnTo>
                        <a:pt x="268" y="545"/>
                      </a:lnTo>
                      <a:lnTo>
                        <a:pt x="285" y="550"/>
                      </a:lnTo>
                      <a:lnTo>
                        <a:pt x="320" y="545"/>
                      </a:lnTo>
                      <a:lnTo>
                        <a:pt x="354" y="547"/>
                      </a:lnTo>
                      <a:lnTo>
                        <a:pt x="432" y="547"/>
                      </a:lnTo>
                      <a:lnTo>
                        <a:pt x="475" y="560"/>
                      </a:lnTo>
                      <a:lnTo>
                        <a:pt x="540" y="591"/>
                      </a:lnTo>
                      <a:lnTo>
                        <a:pt x="592" y="612"/>
                      </a:lnTo>
                      <a:lnTo>
                        <a:pt x="712" y="413"/>
                      </a:lnTo>
                      <a:lnTo>
                        <a:pt x="540" y="292"/>
                      </a:lnTo>
                      <a:close/>
                    </a:path>
                  </a:pathLst>
                </a:custGeom>
                <a:solidFill>
                  <a:srgbClr val="FFC08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15" name="Freeform 29"/>
                <p:cNvSpPr>
                  <a:spLocks/>
                </p:cNvSpPr>
                <p:nvPr/>
              </p:nvSpPr>
              <p:spPr bwMode="auto">
                <a:xfrm>
                  <a:off x="361" y="1243"/>
                  <a:ext cx="381" cy="500"/>
                </a:xfrm>
                <a:custGeom>
                  <a:avLst/>
                  <a:gdLst>
                    <a:gd name="T0" fmla="*/ 381 w 381"/>
                    <a:gd name="T1" fmla="*/ 69 h 500"/>
                    <a:gd name="T2" fmla="*/ 311 w 381"/>
                    <a:gd name="T3" fmla="*/ 0 h 500"/>
                    <a:gd name="T4" fmla="*/ 246 w 381"/>
                    <a:gd name="T5" fmla="*/ 30 h 500"/>
                    <a:gd name="T6" fmla="*/ 187 w 381"/>
                    <a:gd name="T7" fmla="*/ 74 h 500"/>
                    <a:gd name="T8" fmla="*/ 139 w 381"/>
                    <a:gd name="T9" fmla="*/ 123 h 500"/>
                    <a:gd name="T10" fmla="*/ 95 w 381"/>
                    <a:gd name="T11" fmla="*/ 184 h 500"/>
                    <a:gd name="T12" fmla="*/ 61 w 381"/>
                    <a:gd name="T13" fmla="*/ 248 h 500"/>
                    <a:gd name="T14" fmla="*/ 31 w 381"/>
                    <a:gd name="T15" fmla="*/ 329 h 500"/>
                    <a:gd name="T16" fmla="*/ 13 w 381"/>
                    <a:gd name="T17" fmla="*/ 391 h 500"/>
                    <a:gd name="T18" fmla="*/ 0 w 381"/>
                    <a:gd name="T19" fmla="*/ 439 h 500"/>
                    <a:gd name="T20" fmla="*/ 122 w 381"/>
                    <a:gd name="T21" fmla="*/ 500 h 500"/>
                    <a:gd name="T22" fmla="*/ 381 w 381"/>
                    <a:gd name="T23" fmla="*/ 69 h 50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81"/>
                    <a:gd name="T37" fmla="*/ 0 h 500"/>
                    <a:gd name="T38" fmla="*/ 381 w 381"/>
                    <a:gd name="T39" fmla="*/ 500 h 50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81" h="500">
                      <a:moveTo>
                        <a:pt x="381" y="69"/>
                      </a:moveTo>
                      <a:lnTo>
                        <a:pt x="311" y="0"/>
                      </a:lnTo>
                      <a:lnTo>
                        <a:pt x="246" y="30"/>
                      </a:lnTo>
                      <a:lnTo>
                        <a:pt x="187" y="74"/>
                      </a:lnTo>
                      <a:lnTo>
                        <a:pt x="139" y="123"/>
                      </a:lnTo>
                      <a:lnTo>
                        <a:pt x="95" y="184"/>
                      </a:lnTo>
                      <a:lnTo>
                        <a:pt x="61" y="248"/>
                      </a:lnTo>
                      <a:lnTo>
                        <a:pt x="31" y="329"/>
                      </a:lnTo>
                      <a:lnTo>
                        <a:pt x="13" y="391"/>
                      </a:lnTo>
                      <a:lnTo>
                        <a:pt x="0" y="439"/>
                      </a:lnTo>
                      <a:lnTo>
                        <a:pt x="122" y="500"/>
                      </a:lnTo>
                      <a:lnTo>
                        <a:pt x="381" y="6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213" name="Freeform 31"/>
              <p:cNvSpPr>
                <a:spLocks/>
              </p:cNvSpPr>
              <p:nvPr/>
            </p:nvSpPr>
            <p:spPr bwMode="auto">
              <a:xfrm>
                <a:off x="468" y="1281"/>
                <a:ext cx="1008" cy="732"/>
              </a:xfrm>
              <a:custGeom>
                <a:avLst/>
                <a:gdLst>
                  <a:gd name="T0" fmla="*/ 310 w 1008"/>
                  <a:gd name="T1" fmla="*/ 0 h 732"/>
                  <a:gd name="T2" fmla="*/ 245 w 1008"/>
                  <a:gd name="T3" fmla="*/ 28 h 732"/>
                  <a:gd name="T4" fmla="*/ 185 w 1008"/>
                  <a:gd name="T5" fmla="*/ 64 h 732"/>
                  <a:gd name="T6" fmla="*/ 139 w 1008"/>
                  <a:gd name="T7" fmla="*/ 112 h 732"/>
                  <a:gd name="T8" fmla="*/ 84 w 1008"/>
                  <a:gd name="T9" fmla="*/ 181 h 732"/>
                  <a:gd name="T10" fmla="*/ 39 w 1008"/>
                  <a:gd name="T11" fmla="*/ 259 h 732"/>
                  <a:gd name="T12" fmla="*/ 3 w 1008"/>
                  <a:gd name="T13" fmla="*/ 369 h 732"/>
                  <a:gd name="T14" fmla="*/ 0 w 1008"/>
                  <a:gd name="T15" fmla="*/ 427 h 732"/>
                  <a:gd name="T16" fmla="*/ 0 w 1008"/>
                  <a:gd name="T17" fmla="*/ 511 h 732"/>
                  <a:gd name="T18" fmla="*/ 0 w 1008"/>
                  <a:gd name="T19" fmla="*/ 550 h 732"/>
                  <a:gd name="T20" fmla="*/ 19 w 1008"/>
                  <a:gd name="T21" fmla="*/ 569 h 732"/>
                  <a:gd name="T22" fmla="*/ 136 w 1008"/>
                  <a:gd name="T23" fmla="*/ 592 h 732"/>
                  <a:gd name="T24" fmla="*/ 294 w 1008"/>
                  <a:gd name="T25" fmla="*/ 618 h 732"/>
                  <a:gd name="T26" fmla="*/ 427 w 1008"/>
                  <a:gd name="T27" fmla="*/ 634 h 732"/>
                  <a:gd name="T28" fmla="*/ 483 w 1008"/>
                  <a:gd name="T29" fmla="*/ 644 h 732"/>
                  <a:gd name="T30" fmla="*/ 557 w 1008"/>
                  <a:gd name="T31" fmla="*/ 686 h 732"/>
                  <a:gd name="T32" fmla="*/ 661 w 1008"/>
                  <a:gd name="T33" fmla="*/ 722 h 732"/>
                  <a:gd name="T34" fmla="*/ 738 w 1008"/>
                  <a:gd name="T35" fmla="*/ 732 h 732"/>
                  <a:gd name="T36" fmla="*/ 771 w 1008"/>
                  <a:gd name="T37" fmla="*/ 722 h 732"/>
                  <a:gd name="T38" fmla="*/ 836 w 1008"/>
                  <a:gd name="T39" fmla="*/ 689 h 732"/>
                  <a:gd name="T40" fmla="*/ 901 w 1008"/>
                  <a:gd name="T41" fmla="*/ 634 h 732"/>
                  <a:gd name="T42" fmla="*/ 943 w 1008"/>
                  <a:gd name="T43" fmla="*/ 576 h 732"/>
                  <a:gd name="T44" fmla="*/ 992 w 1008"/>
                  <a:gd name="T45" fmla="*/ 488 h 732"/>
                  <a:gd name="T46" fmla="*/ 1008 w 1008"/>
                  <a:gd name="T47" fmla="*/ 395 h 732"/>
                  <a:gd name="T48" fmla="*/ 995 w 1008"/>
                  <a:gd name="T49" fmla="*/ 297 h 732"/>
                  <a:gd name="T50" fmla="*/ 979 w 1008"/>
                  <a:gd name="T51" fmla="*/ 249 h 732"/>
                  <a:gd name="T52" fmla="*/ 930 w 1008"/>
                  <a:gd name="T53" fmla="*/ 223 h 732"/>
                  <a:gd name="T54" fmla="*/ 875 w 1008"/>
                  <a:gd name="T55" fmla="*/ 184 h 732"/>
                  <a:gd name="T56" fmla="*/ 790 w 1008"/>
                  <a:gd name="T57" fmla="*/ 158 h 732"/>
                  <a:gd name="T58" fmla="*/ 658 w 1008"/>
                  <a:gd name="T59" fmla="*/ 125 h 732"/>
                  <a:gd name="T60" fmla="*/ 538 w 1008"/>
                  <a:gd name="T61" fmla="*/ 112 h 732"/>
                  <a:gd name="T62" fmla="*/ 505 w 1008"/>
                  <a:gd name="T63" fmla="*/ 99 h 732"/>
                  <a:gd name="T64" fmla="*/ 479 w 1008"/>
                  <a:gd name="T65" fmla="*/ 77 h 732"/>
                  <a:gd name="T66" fmla="*/ 434 w 1008"/>
                  <a:gd name="T67" fmla="*/ 28 h 732"/>
                  <a:gd name="T68" fmla="*/ 398 w 1008"/>
                  <a:gd name="T69" fmla="*/ 16 h 732"/>
                  <a:gd name="T70" fmla="*/ 310 w 1008"/>
                  <a:gd name="T71" fmla="*/ 0 h 73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08"/>
                  <a:gd name="T109" fmla="*/ 0 h 732"/>
                  <a:gd name="T110" fmla="*/ 1008 w 1008"/>
                  <a:gd name="T111" fmla="*/ 732 h 73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08" h="732">
                    <a:moveTo>
                      <a:pt x="310" y="0"/>
                    </a:moveTo>
                    <a:lnTo>
                      <a:pt x="245" y="28"/>
                    </a:lnTo>
                    <a:lnTo>
                      <a:pt x="185" y="64"/>
                    </a:lnTo>
                    <a:lnTo>
                      <a:pt x="139" y="112"/>
                    </a:lnTo>
                    <a:lnTo>
                      <a:pt x="84" y="181"/>
                    </a:lnTo>
                    <a:lnTo>
                      <a:pt x="39" y="259"/>
                    </a:lnTo>
                    <a:lnTo>
                      <a:pt x="3" y="369"/>
                    </a:lnTo>
                    <a:lnTo>
                      <a:pt x="0" y="427"/>
                    </a:lnTo>
                    <a:lnTo>
                      <a:pt x="0" y="511"/>
                    </a:lnTo>
                    <a:lnTo>
                      <a:pt x="0" y="550"/>
                    </a:lnTo>
                    <a:lnTo>
                      <a:pt x="19" y="569"/>
                    </a:lnTo>
                    <a:lnTo>
                      <a:pt x="136" y="592"/>
                    </a:lnTo>
                    <a:lnTo>
                      <a:pt x="294" y="618"/>
                    </a:lnTo>
                    <a:lnTo>
                      <a:pt x="427" y="634"/>
                    </a:lnTo>
                    <a:lnTo>
                      <a:pt x="483" y="644"/>
                    </a:lnTo>
                    <a:lnTo>
                      <a:pt x="557" y="686"/>
                    </a:lnTo>
                    <a:lnTo>
                      <a:pt x="661" y="722"/>
                    </a:lnTo>
                    <a:lnTo>
                      <a:pt x="738" y="732"/>
                    </a:lnTo>
                    <a:lnTo>
                      <a:pt x="771" y="722"/>
                    </a:lnTo>
                    <a:lnTo>
                      <a:pt x="836" y="689"/>
                    </a:lnTo>
                    <a:lnTo>
                      <a:pt x="901" y="634"/>
                    </a:lnTo>
                    <a:lnTo>
                      <a:pt x="943" y="576"/>
                    </a:lnTo>
                    <a:lnTo>
                      <a:pt x="992" y="488"/>
                    </a:lnTo>
                    <a:lnTo>
                      <a:pt x="1008" y="395"/>
                    </a:lnTo>
                    <a:lnTo>
                      <a:pt x="995" y="297"/>
                    </a:lnTo>
                    <a:lnTo>
                      <a:pt x="979" y="249"/>
                    </a:lnTo>
                    <a:lnTo>
                      <a:pt x="930" y="223"/>
                    </a:lnTo>
                    <a:lnTo>
                      <a:pt x="875" y="184"/>
                    </a:lnTo>
                    <a:lnTo>
                      <a:pt x="790" y="158"/>
                    </a:lnTo>
                    <a:lnTo>
                      <a:pt x="658" y="125"/>
                    </a:lnTo>
                    <a:lnTo>
                      <a:pt x="538" y="112"/>
                    </a:lnTo>
                    <a:lnTo>
                      <a:pt x="505" y="99"/>
                    </a:lnTo>
                    <a:lnTo>
                      <a:pt x="479" y="77"/>
                    </a:lnTo>
                    <a:lnTo>
                      <a:pt x="434" y="28"/>
                    </a:lnTo>
                    <a:lnTo>
                      <a:pt x="398" y="16"/>
                    </a:lnTo>
                    <a:lnTo>
                      <a:pt x="310" y="0"/>
                    </a:lnTo>
                    <a:close/>
                  </a:path>
                </a:pathLst>
              </a:custGeom>
              <a:solidFill>
                <a:srgbClr val="0000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149" name="Group 259"/>
          <p:cNvGrpSpPr>
            <a:grpSpLocks/>
          </p:cNvGrpSpPr>
          <p:nvPr/>
        </p:nvGrpSpPr>
        <p:grpSpPr bwMode="auto">
          <a:xfrm>
            <a:off x="6477000" y="1828800"/>
            <a:ext cx="1600200" cy="3367088"/>
            <a:chOff x="4128" y="1497"/>
            <a:chExt cx="792" cy="1584"/>
          </a:xfrm>
        </p:grpSpPr>
        <p:grpSp>
          <p:nvGrpSpPr>
            <p:cNvPr id="6150" name="Group 206"/>
            <p:cNvGrpSpPr>
              <a:grpSpLocks/>
            </p:cNvGrpSpPr>
            <p:nvPr/>
          </p:nvGrpSpPr>
          <p:grpSpPr bwMode="auto">
            <a:xfrm>
              <a:off x="4174" y="2568"/>
              <a:ext cx="742" cy="513"/>
              <a:chOff x="4174" y="2568"/>
              <a:chExt cx="742" cy="513"/>
            </a:xfrm>
          </p:grpSpPr>
          <p:sp>
            <p:nvSpPr>
              <p:cNvPr id="6203" name="Freeform 202"/>
              <p:cNvSpPr>
                <a:spLocks/>
              </p:cNvSpPr>
              <p:nvPr/>
            </p:nvSpPr>
            <p:spPr bwMode="auto">
              <a:xfrm>
                <a:off x="4174" y="2568"/>
                <a:ext cx="742" cy="513"/>
              </a:xfrm>
              <a:custGeom>
                <a:avLst/>
                <a:gdLst>
                  <a:gd name="T0" fmla="*/ 236 w 742"/>
                  <a:gd name="T1" fmla="*/ 179 h 513"/>
                  <a:gd name="T2" fmla="*/ 258 w 742"/>
                  <a:gd name="T3" fmla="*/ 110 h 513"/>
                  <a:gd name="T4" fmla="*/ 269 w 742"/>
                  <a:gd name="T5" fmla="*/ 74 h 513"/>
                  <a:gd name="T6" fmla="*/ 274 w 742"/>
                  <a:gd name="T7" fmla="*/ 58 h 513"/>
                  <a:gd name="T8" fmla="*/ 285 w 742"/>
                  <a:gd name="T9" fmla="*/ 0 h 513"/>
                  <a:gd name="T10" fmla="*/ 496 w 742"/>
                  <a:gd name="T11" fmla="*/ 7 h 513"/>
                  <a:gd name="T12" fmla="*/ 499 w 742"/>
                  <a:gd name="T13" fmla="*/ 24 h 513"/>
                  <a:gd name="T14" fmla="*/ 500 w 742"/>
                  <a:gd name="T15" fmla="*/ 43 h 513"/>
                  <a:gd name="T16" fmla="*/ 497 w 742"/>
                  <a:gd name="T17" fmla="*/ 61 h 513"/>
                  <a:gd name="T18" fmla="*/ 494 w 742"/>
                  <a:gd name="T19" fmla="*/ 73 h 513"/>
                  <a:gd name="T20" fmla="*/ 487 w 742"/>
                  <a:gd name="T21" fmla="*/ 84 h 513"/>
                  <a:gd name="T22" fmla="*/ 478 w 742"/>
                  <a:gd name="T23" fmla="*/ 95 h 513"/>
                  <a:gd name="T24" fmla="*/ 457 w 742"/>
                  <a:gd name="T25" fmla="*/ 122 h 513"/>
                  <a:gd name="T26" fmla="*/ 445 w 742"/>
                  <a:gd name="T27" fmla="*/ 138 h 513"/>
                  <a:gd name="T28" fmla="*/ 392 w 742"/>
                  <a:gd name="T29" fmla="*/ 190 h 513"/>
                  <a:gd name="T30" fmla="*/ 395 w 742"/>
                  <a:gd name="T31" fmla="*/ 206 h 513"/>
                  <a:gd name="T32" fmla="*/ 379 w 742"/>
                  <a:gd name="T33" fmla="*/ 213 h 513"/>
                  <a:gd name="T34" fmla="*/ 405 w 742"/>
                  <a:gd name="T35" fmla="*/ 343 h 513"/>
                  <a:gd name="T36" fmla="*/ 432 w 742"/>
                  <a:gd name="T37" fmla="*/ 400 h 513"/>
                  <a:gd name="T38" fmla="*/ 469 w 742"/>
                  <a:gd name="T39" fmla="*/ 445 h 513"/>
                  <a:gd name="T40" fmla="*/ 527 w 742"/>
                  <a:gd name="T41" fmla="*/ 461 h 513"/>
                  <a:gd name="T42" fmla="*/ 594 w 742"/>
                  <a:gd name="T43" fmla="*/ 457 h 513"/>
                  <a:gd name="T44" fmla="*/ 631 w 742"/>
                  <a:gd name="T45" fmla="*/ 469 h 513"/>
                  <a:gd name="T46" fmla="*/ 717 w 742"/>
                  <a:gd name="T47" fmla="*/ 469 h 513"/>
                  <a:gd name="T48" fmla="*/ 742 w 742"/>
                  <a:gd name="T49" fmla="*/ 480 h 513"/>
                  <a:gd name="T50" fmla="*/ 734 w 742"/>
                  <a:gd name="T51" fmla="*/ 496 h 513"/>
                  <a:gd name="T52" fmla="*/ 680 w 742"/>
                  <a:gd name="T53" fmla="*/ 513 h 513"/>
                  <a:gd name="T54" fmla="*/ 503 w 742"/>
                  <a:gd name="T55" fmla="*/ 513 h 513"/>
                  <a:gd name="T56" fmla="*/ 449 w 742"/>
                  <a:gd name="T57" fmla="*/ 501 h 513"/>
                  <a:gd name="T58" fmla="*/ 404 w 742"/>
                  <a:gd name="T59" fmla="*/ 501 h 513"/>
                  <a:gd name="T60" fmla="*/ 361 w 742"/>
                  <a:gd name="T61" fmla="*/ 503 h 513"/>
                  <a:gd name="T62" fmla="*/ 342 w 742"/>
                  <a:gd name="T63" fmla="*/ 483 h 513"/>
                  <a:gd name="T64" fmla="*/ 320 w 742"/>
                  <a:gd name="T65" fmla="*/ 497 h 513"/>
                  <a:gd name="T66" fmla="*/ 303 w 742"/>
                  <a:gd name="T67" fmla="*/ 498 h 513"/>
                  <a:gd name="T68" fmla="*/ 286 w 742"/>
                  <a:gd name="T69" fmla="*/ 500 h 513"/>
                  <a:gd name="T70" fmla="*/ 228 w 742"/>
                  <a:gd name="T71" fmla="*/ 493 h 513"/>
                  <a:gd name="T72" fmla="*/ 195 w 742"/>
                  <a:gd name="T73" fmla="*/ 493 h 513"/>
                  <a:gd name="T74" fmla="*/ 103 w 742"/>
                  <a:gd name="T75" fmla="*/ 500 h 513"/>
                  <a:gd name="T76" fmla="*/ 4 w 742"/>
                  <a:gd name="T77" fmla="*/ 491 h 513"/>
                  <a:gd name="T78" fmla="*/ 0 w 742"/>
                  <a:gd name="T79" fmla="*/ 477 h 513"/>
                  <a:gd name="T80" fmla="*/ 37 w 742"/>
                  <a:gd name="T81" fmla="*/ 473 h 513"/>
                  <a:gd name="T82" fmla="*/ 66 w 742"/>
                  <a:gd name="T83" fmla="*/ 446 h 513"/>
                  <a:gd name="T84" fmla="*/ 108 w 742"/>
                  <a:gd name="T85" fmla="*/ 440 h 513"/>
                  <a:gd name="T86" fmla="*/ 166 w 742"/>
                  <a:gd name="T87" fmla="*/ 454 h 513"/>
                  <a:gd name="T88" fmla="*/ 227 w 742"/>
                  <a:gd name="T89" fmla="*/ 454 h 513"/>
                  <a:gd name="T90" fmla="*/ 251 w 742"/>
                  <a:gd name="T91" fmla="*/ 406 h 513"/>
                  <a:gd name="T92" fmla="*/ 225 w 742"/>
                  <a:gd name="T93" fmla="*/ 236 h 513"/>
                  <a:gd name="T94" fmla="*/ 224 w 742"/>
                  <a:gd name="T95" fmla="*/ 221 h 513"/>
                  <a:gd name="T96" fmla="*/ 227 w 742"/>
                  <a:gd name="T97" fmla="*/ 207 h 513"/>
                  <a:gd name="T98" fmla="*/ 236 w 742"/>
                  <a:gd name="T99" fmla="*/ 179 h 513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742"/>
                  <a:gd name="T151" fmla="*/ 0 h 513"/>
                  <a:gd name="T152" fmla="*/ 742 w 742"/>
                  <a:gd name="T153" fmla="*/ 513 h 513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742" h="513">
                    <a:moveTo>
                      <a:pt x="236" y="179"/>
                    </a:moveTo>
                    <a:lnTo>
                      <a:pt x="258" y="110"/>
                    </a:lnTo>
                    <a:lnTo>
                      <a:pt x="269" y="74"/>
                    </a:lnTo>
                    <a:lnTo>
                      <a:pt x="274" y="58"/>
                    </a:lnTo>
                    <a:lnTo>
                      <a:pt x="285" y="0"/>
                    </a:lnTo>
                    <a:lnTo>
                      <a:pt x="496" y="7"/>
                    </a:lnTo>
                    <a:lnTo>
                      <a:pt x="499" y="24"/>
                    </a:lnTo>
                    <a:lnTo>
                      <a:pt x="500" y="43"/>
                    </a:lnTo>
                    <a:lnTo>
                      <a:pt x="497" y="61"/>
                    </a:lnTo>
                    <a:lnTo>
                      <a:pt x="494" y="73"/>
                    </a:lnTo>
                    <a:lnTo>
                      <a:pt x="487" y="84"/>
                    </a:lnTo>
                    <a:lnTo>
                      <a:pt x="478" y="95"/>
                    </a:lnTo>
                    <a:lnTo>
                      <a:pt x="457" y="122"/>
                    </a:lnTo>
                    <a:lnTo>
                      <a:pt x="445" y="138"/>
                    </a:lnTo>
                    <a:lnTo>
                      <a:pt x="392" y="190"/>
                    </a:lnTo>
                    <a:lnTo>
                      <a:pt x="395" y="206"/>
                    </a:lnTo>
                    <a:lnTo>
                      <a:pt x="379" y="213"/>
                    </a:lnTo>
                    <a:lnTo>
                      <a:pt x="405" y="343"/>
                    </a:lnTo>
                    <a:lnTo>
                      <a:pt x="432" y="400"/>
                    </a:lnTo>
                    <a:lnTo>
                      <a:pt x="469" y="445"/>
                    </a:lnTo>
                    <a:lnTo>
                      <a:pt x="527" y="461"/>
                    </a:lnTo>
                    <a:lnTo>
                      <a:pt x="594" y="457"/>
                    </a:lnTo>
                    <a:lnTo>
                      <a:pt x="631" y="469"/>
                    </a:lnTo>
                    <a:lnTo>
                      <a:pt x="717" y="469"/>
                    </a:lnTo>
                    <a:lnTo>
                      <a:pt x="742" y="480"/>
                    </a:lnTo>
                    <a:lnTo>
                      <a:pt x="734" y="496"/>
                    </a:lnTo>
                    <a:lnTo>
                      <a:pt x="680" y="513"/>
                    </a:lnTo>
                    <a:lnTo>
                      <a:pt x="503" y="513"/>
                    </a:lnTo>
                    <a:lnTo>
                      <a:pt x="449" y="501"/>
                    </a:lnTo>
                    <a:lnTo>
                      <a:pt x="404" y="501"/>
                    </a:lnTo>
                    <a:lnTo>
                      <a:pt x="361" y="503"/>
                    </a:lnTo>
                    <a:lnTo>
                      <a:pt x="342" y="483"/>
                    </a:lnTo>
                    <a:lnTo>
                      <a:pt x="320" y="497"/>
                    </a:lnTo>
                    <a:lnTo>
                      <a:pt x="303" y="498"/>
                    </a:lnTo>
                    <a:lnTo>
                      <a:pt x="286" y="500"/>
                    </a:lnTo>
                    <a:lnTo>
                      <a:pt x="228" y="493"/>
                    </a:lnTo>
                    <a:lnTo>
                      <a:pt x="195" y="493"/>
                    </a:lnTo>
                    <a:lnTo>
                      <a:pt x="103" y="500"/>
                    </a:lnTo>
                    <a:lnTo>
                      <a:pt x="4" y="491"/>
                    </a:lnTo>
                    <a:lnTo>
                      <a:pt x="0" y="477"/>
                    </a:lnTo>
                    <a:lnTo>
                      <a:pt x="37" y="473"/>
                    </a:lnTo>
                    <a:lnTo>
                      <a:pt x="66" y="446"/>
                    </a:lnTo>
                    <a:lnTo>
                      <a:pt x="108" y="440"/>
                    </a:lnTo>
                    <a:lnTo>
                      <a:pt x="166" y="454"/>
                    </a:lnTo>
                    <a:lnTo>
                      <a:pt x="227" y="454"/>
                    </a:lnTo>
                    <a:lnTo>
                      <a:pt x="251" y="406"/>
                    </a:lnTo>
                    <a:lnTo>
                      <a:pt x="225" y="236"/>
                    </a:lnTo>
                    <a:lnTo>
                      <a:pt x="224" y="221"/>
                    </a:lnTo>
                    <a:lnTo>
                      <a:pt x="227" y="207"/>
                    </a:lnTo>
                    <a:lnTo>
                      <a:pt x="236" y="179"/>
                    </a:lnTo>
                    <a:close/>
                  </a:path>
                </a:pathLst>
              </a:custGeom>
              <a:solidFill>
                <a:srgbClr val="0020A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204" name="Group 205"/>
              <p:cNvGrpSpPr>
                <a:grpSpLocks/>
              </p:cNvGrpSpPr>
              <p:nvPr/>
            </p:nvGrpSpPr>
            <p:grpSpPr bwMode="auto">
              <a:xfrm>
                <a:off x="4476" y="2633"/>
                <a:ext cx="76" cy="400"/>
                <a:chOff x="4476" y="2633"/>
                <a:chExt cx="76" cy="400"/>
              </a:xfrm>
            </p:grpSpPr>
            <p:sp>
              <p:nvSpPr>
                <p:cNvPr id="6205" name="Freeform 203"/>
                <p:cNvSpPr>
                  <a:spLocks/>
                </p:cNvSpPr>
                <p:nvPr/>
              </p:nvSpPr>
              <p:spPr bwMode="auto">
                <a:xfrm>
                  <a:off x="4476" y="2636"/>
                  <a:ext cx="76" cy="397"/>
                </a:xfrm>
                <a:custGeom>
                  <a:avLst/>
                  <a:gdLst>
                    <a:gd name="T0" fmla="*/ 76 w 76"/>
                    <a:gd name="T1" fmla="*/ 0 h 397"/>
                    <a:gd name="T2" fmla="*/ 51 w 76"/>
                    <a:gd name="T3" fmla="*/ 53 h 397"/>
                    <a:gd name="T4" fmla="*/ 9 w 76"/>
                    <a:gd name="T5" fmla="*/ 122 h 397"/>
                    <a:gd name="T6" fmla="*/ 1 w 76"/>
                    <a:gd name="T7" fmla="*/ 137 h 397"/>
                    <a:gd name="T8" fmla="*/ 0 w 76"/>
                    <a:gd name="T9" fmla="*/ 152 h 397"/>
                    <a:gd name="T10" fmla="*/ 1 w 76"/>
                    <a:gd name="T11" fmla="*/ 171 h 397"/>
                    <a:gd name="T12" fmla="*/ 27 w 76"/>
                    <a:gd name="T13" fmla="*/ 294 h 397"/>
                    <a:gd name="T14" fmla="*/ 34 w 76"/>
                    <a:gd name="T15" fmla="*/ 397 h 39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6"/>
                    <a:gd name="T25" fmla="*/ 0 h 397"/>
                    <a:gd name="T26" fmla="*/ 76 w 76"/>
                    <a:gd name="T27" fmla="*/ 397 h 39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6" h="397">
                      <a:moveTo>
                        <a:pt x="76" y="0"/>
                      </a:moveTo>
                      <a:lnTo>
                        <a:pt x="51" y="53"/>
                      </a:lnTo>
                      <a:lnTo>
                        <a:pt x="9" y="122"/>
                      </a:lnTo>
                      <a:lnTo>
                        <a:pt x="1" y="137"/>
                      </a:lnTo>
                      <a:lnTo>
                        <a:pt x="0" y="152"/>
                      </a:lnTo>
                      <a:lnTo>
                        <a:pt x="1" y="171"/>
                      </a:lnTo>
                      <a:lnTo>
                        <a:pt x="27" y="294"/>
                      </a:lnTo>
                      <a:lnTo>
                        <a:pt x="34" y="397"/>
                      </a:lnTo>
                    </a:path>
                  </a:pathLst>
                </a:cu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06" name="Line 204"/>
                <p:cNvSpPr>
                  <a:spLocks noChangeShapeType="1"/>
                </p:cNvSpPr>
                <p:nvPr/>
              </p:nvSpPr>
              <p:spPr bwMode="auto">
                <a:xfrm>
                  <a:off x="4528" y="2633"/>
                  <a:ext cx="3" cy="47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6151" name="Group 234"/>
            <p:cNvGrpSpPr>
              <a:grpSpLocks/>
            </p:cNvGrpSpPr>
            <p:nvPr/>
          </p:nvGrpSpPr>
          <p:grpSpPr bwMode="auto">
            <a:xfrm>
              <a:off x="4128" y="2102"/>
              <a:ext cx="792" cy="499"/>
              <a:chOff x="4128" y="2102"/>
              <a:chExt cx="792" cy="499"/>
            </a:xfrm>
          </p:grpSpPr>
          <p:grpSp>
            <p:nvGrpSpPr>
              <p:cNvPr id="6176" name="Group 230"/>
              <p:cNvGrpSpPr>
                <a:grpSpLocks/>
              </p:cNvGrpSpPr>
              <p:nvPr/>
            </p:nvGrpSpPr>
            <p:grpSpPr bwMode="auto">
              <a:xfrm>
                <a:off x="4250" y="2179"/>
                <a:ext cx="554" cy="422"/>
                <a:chOff x="4250" y="2179"/>
                <a:chExt cx="554" cy="422"/>
              </a:xfrm>
            </p:grpSpPr>
            <p:grpSp>
              <p:nvGrpSpPr>
                <p:cNvPr id="6180" name="Group 219"/>
                <p:cNvGrpSpPr>
                  <a:grpSpLocks/>
                </p:cNvGrpSpPr>
                <p:nvPr/>
              </p:nvGrpSpPr>
              <p:grpSpPr bwMode="auto">
                <a:xfrm>
                  <a:off x="4250" y="2190"/>
                  <a:ext cx="554" cy="411"/>
                  <a:chOff x="4250" y="2190"/>
                  <a:chExt cx="554" cy="411"/>
                </a:xfrm>
              </p:grpSpPr>
              <p:grpSp>
                <p:nvGrpSpPr>
                  <p:cNvPr id="6191" name="Group 211"/>
                  <p:cNvGrpSpPr>
                    <a:grpSpLocks/>
                  </p:cNvGrpSpPr>
                  <p:nvPr/>
                </p:nvGrpSpPr>
                <p:grpSpPr bwMode="auto">
                  <a:xfrm>
                    <a:off x="4250" y="2190"/>
                    <a:ext cx="554" cy="411"/>
                    <a:chOff x="4250" y="2190"/>
                    <a:chExt cx="554" cy="411"/>
                  </a:xfrm>
                </p:grpSpPr>
                <p:grpSp>
                  <p:nvGrpSpPr>
                    <p:cNvPr id="6199" name="Group 20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250" y="2192"/>
                      <a:ext cx="554" cy="185"/>
                      <a:chOff x="4250" y="2192"/>
                      <a:chExt cx="554" cy="185"/>
                    </a:xfrm>
                  </p:grpSpPr>
                  <p:sp>
                    <p:nvSpPr>
                      <p:cNvPr id="6201" name="Freeform 20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80" y="2192"/>
                        <a:ext cx="124" cy="144"/>
                      </a:xfrm>
                      <a:custGeom>
                        <a:avLst/>
                        <a:gdLst>
                          <a:gd name="T0" fmla="*/ 0 w 124"/>
                          <a:gd name="T1" fmla="*/ 85 h 144"/>
                          <a:gd name="T2" fmla="*/ 8 w 124"/>
                          <a:gd name="T3" fmla="*/ 52 h 144"/>
                          <a:gd name="T4" fmla="*/ 17 w 124"/>
                          <a:gd name="T5" fmla="*/ 33 h 144"/>
                          <a:gd name="T6" fmla="*/ 30 w 124"/>
                          <a:gd name="T7" fmla="*/ 15 h 144"/>
                          <a:gd name="T8" fmla="*/ 48 w 124"/>
                          <a:gd name="T9" fmla="*/ 0 h 144"/>
                          <a:gd name="T10" fmla="*/ 52 w 124"/>
                          <a:gd name="T11" fmla="*/ 26 h 144"/>
                          <a:gd name="T12" fmla="*/ 63 w 124"/>
                          <a:gd name="T13" fmla="*/ 48 h 144"/>
                          <a:gd name="T14" fmla="*/ 85 w 124"/>
                          <a:gd name="T15" fmla="*/ 76 h 144"/>
                          <a:gd name="T16" fmla="*/ 111 w 124"/>
                          <a:gd name="T17" fmla="*/ 98 h 144"/>
                          <a:gd name="T18" fmla="*/ 124 w 124"/>
                          <a:gd name="T19" fmla="*/ 100 h 144"/>
                          <a:gd name="T20" fmla="*/ 112 w 124"/>
                          <a:gd name="T21" fmla="*/ 125 h 144"/>
                          <a:gd name="T22" fmla="*/ 98 w 124"/>
                          <a:gd name="T23" fmla="*/ 144 h 144"/>
                          <a:gd name="T24" fmla="*/ 61 w 124"/>
                          <a:gd name="T25" fmla="*/ 129 h 144"/>
                          <a:gd name="T26" fmla="*/ 0 w 124"/>
                          <a:gd name="T27" fmla="*/ 85 h 144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60000 65536"/>
                          <a:gd name="T37" fmla="*/ 0 60000 65536"/>
                          <a:gd name="T38" fmla="*/ 0 60000 65536"/>
                          <a:gd name="T39" fmla="*/ 0 60000 65536"/>
                          <a:gd name="T40" fmla="*/ 0 60000 65536"/>
                          <a:gd name="T41" fmla="*/ 0 60000 65536"/>
                          <a:gd name="T42" fmla="*/ 0 w 124"/>
                          <a:gd name="T43" fmla="*/ 0 h 144"/>
                          <a:gd name="T44" fmla="*/ 124 w 124"/>
                          <a:gd name="T45" fmla="*/ 144 h 144"/>
                        </a:gdLst>
                        <a:ahLst/>
                        <a:cxnLst>
                          <a:cxn ang="T28">
                            <a:pos x="T0" y="T1"/>
                          </a:cxn>
                          <a:cxn ang="T29">
                            <a:pos x="T2" y="T3"/>
                          </a:cxn>
                          <a:cxn ang="T30">
                            <a:pos x="T4" y="T5"/>
                          </a:cxn>
                          <a:cxn ang="T31">
                            <a:pos x="T6" y="T7"/>
                          </a:cxn>
                          <a:cxn ang="T32">
                            <a:pos x="T8" y="T9"/>
                          </a:cxn>
                          <a:cxn ang="T33">
                            <a:pos x="T10" y="T11"/>
                          </a:cxn>
                          <a:cxn ang="T34">
                            <a:pos x="T12" y="T13"/>
                          </a:cxn>
                          <a:cxn ang="T35">
                            <a:pos x="T14" y="T15"/>
                          </a:cxn>
                          <a:cxn ang="T36">
                            <a:pos x="T16" y="T17"/>
                          </a:cxn>
                          <a:cxn ang="T37">
                            <a:pos x="T18" y="T19"/>
                          </a:cxn>
                          <a:cxn ang="T38">
                            <a:pos x="T20" y="T21"/>
                          </a:cxn>
                          <a:cxn ang="T39">
                            <a:pos x="T22" y="T23"/>
                          </a:cxn>
                          <a:cxn ang="T40">
                            <a:pos x="T24" y="T25"/>
                          </a:cxn>
                          <a:cxn ang="T41">
                            <a:pos x="T26" y="T27"/>
                          </a:cxn>
                        </a:cxnLst>
                        <a:rect l="T42" t="T43" r="T44" b="T45"/>
                        <a:pathLst>
                          <a:path w="124" h="144">
                            <a:moveTo>
                              <a:pt x="0" y="85"/>
                            </a:moveTo>
                            <a:lnTo>
                              <a:pt x="8" y="52"/>
                            </a:lnTo>
                            <a:lnTo>
                              <a:pt x="17" y="33"/>
                            </a:lnTo>
                            <a:lnTo>
                              <a:pt x="30" y="15"/>
                            </a:lnTo>
                            <a:lnTo>
                              <a:pt x="48" y="0"/>
                            </a:lnTo>
                            <a:lnTo>
                              <a:pt x="52" y="26"/>
                            </a:lnTo>
                            <a:lnTo>
                              <a:pt x="63" y="48"/>
                            </a:lnTo>
                            <a:lnTo>
                              <a:pt x="85" y="76"/>
                            </a:lnTo>
                            <a:lnTo>
                              <a:pt x="111" y="98"/>
                            </a:lnTo>
                            <a:lnTo>
                              <a:pt x="124" y="100"/>
                            </a:lnTo>
                            <a:lnTo>
                              <a:pt x="112" y="125"/>
                            </a:lnTo>
                            <a:lnTo>
                              <a:pt x="98" y="144"/>
                            </a:lnTo>
                            <a:lnTo>
                              <a:pt x="61" y="129"/>
                            </a:lnTo>
                            <a:lnTo>
                              <a:pt x="0" y="85"/>
                            </a:lnTo>
                            <a:close/>
                          </a:path>
                        </a:pathLst>
                      </a:custGeom>
                      <a:solidFill>
                        <a:srgbClr val="6000A0"/>
                      </a:solidFill>
                      <a:ln w="11113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202" name="Freeform 20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250" y="2262"/>
                        <a:ext cx="123" cy="115"/>
                      </a:xfrm>
                      <a:custGeom>
                        <a:avLst/>
                        <a:gdLst>
                          <a:gd name="T0" fmla="*/ 0 w 123"/>
                          <a:gd name="T1" fmla="*/ 71 h 115"/>
                          <a:gd name="T2" fmla="*/ 34 w 123"/>
                          <a:gd name="T3" fmla="*/ 115 h 115"/>
                          <a:gd name="T4" fmla="*/ 65 w 123"/>
                          <a:gd name="T5" fmla="*/ 109 h 115"/>
                          <a:gd name="T6" fmla="*/ 92 w 123"/>
                          <a:gd name="T7" fmla="*/ 91 h 115"/>
                          <a:gd name="T8" fmla="*/ 119 w 123"/>
                          <a:gd name="T9" fmla="*/ 71 h 115"/>
                          <a:gd name="T10" fmla="*/ 123 w 123"/>
                          <a:gd name="T11" fmla="*/ 46 h 115"/>
                          <a:gd name="T12" fmla="*/ 70 w 123"/>
                          <a:gd name="T13" fmla="*/ 0 h 115"/>
                          <a:gd name="T14" fmla="*/ 39 w 123"/>
                          <a:gd name="T15" fmla="*/ 32 h 115"/>
                          <a:gd name="T16" fmla="*/ 0 w 123"/>
                          <a:gd name="T17" fmla="*/ 71 h 115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w 123"/>
                          <a:gd name="T28" fmla="*/ 0 h 115"/>
                          <a:gd name="T29" fmla="*/ 123 w 123"/>
                          <a:gd name="T30" fmla="*/ 115 h 115"/>
                        </a:gdLst>
                        <a:ahLst/>
                        <a:cxnLst>
                          <a:cxn ang="T18">
                            <a:pos x="T0" y="T1"/>
                          </a:cxn>
                          <a:cxn ang="T19">
                            <a:pos x="T2" y="T3"/>
                          </a:cxn>
                          <a:cxn ang="T20">
                            <a:pos x="T4" y="T5"/>
                          </a:cxn>
                          <a:cxn ang="T21">
                            <a:pos x="T6" y="T7"/>
                          </a:cxn>
                          <a:cxn ang="T22">
                            <a:pos x="T8" y="T9"/>
                          </a:cxn>
                          <a:cxn ang="T23">
                            <a:pos x="T10" y="T11"/>
                          </a:cxn>
                          <a:cxn ang="T24">
                            <a:pos x="T12" y="T13"/>
                          </a:cxn>
                          <a:cxn ang="T25">
                            <a:pos x="T14" y="T15"/>
                          </a:cxn>
                          <a:cxn ang="T26">
                            <a:pos x="T16" y="T17"/>
                          </a:cxn>
                        </a:cxnLst>
                        <a:rect l="T27" t="T28" r="T29" b="T30"/>
                        <a:pathLst>
                          <a:path w="123" h="115">
                            <a:moveTo>
                              <a:pt x="0" y="71"/>
                            </a:moveTo>
                            <a:lnTo>
                              <a:pt x="34" y="115"/>
                            </a:lnTo>
                            <a:lnTo>
                              <a:pt x="65" y="109"/>
                            </a:lnTo>
                            <a:lnTo>
                              <a:pt x="92" y="91"/>
                            </a:lnTo>
                            <a:lnTo>
                              <a:pt x="119" y="71"/>
                            </a:lnTo>
                            <a:lnTo>
                              <a:pt x="123" y="46"/>
                            </a:lnTo>
                            <a:lnTo>
                              <a:pt x="70" y="0"/>
                            </a:lnTo>
                            <a:lnTo>
                              <a:pt x="39" y="32"/>
                            </a:lnTo>
                            <a:lnTo>
                              <a:pt x="0" y="71"/>
                            </a:lnTo>
                            <a:close/>
                          </a:path>
                        </a:pathLst>
                      </a:custGeom>
                      <a:solidFill>
                        <a:srgbClr val="6000A0"/>
                      </a:solidFill>
                      <a:ln w="11113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6200" name="Freeform 210"/>
                    <p:cNvSpPr>
                      <a:spLocks/>
                    </p:cNvSpPr>
                    <p:nvPr/>
                  </p:nvSpPr>
                  <p:spPr bwMode="auto">
                    <a:xfrm>
                      <a:off x="4274" y="2190"/>
                      <a:ext cx="515" cy="411"/>
                    </a:xfrm>
                    <a:custGeom>
                      <a:avLst/>
                      <a:gdLst>
                        <a:gd name="T0" fmla="*/ 299 w 515"/>
                        <a:gd name="T1" fmla="*/ 19 h 411"/>
                        <a:gd name="T2" fmla="*/ 347 w 515"/>
                        <a:gd name="T3" fmla="*/ 31 h 411"/>
                        <a:gd name="T4" fmla="*/ 367 w 515"/>
                        <a:gd name="T5" fmla="*/ 41 h 411"/>
                        <a:gd name="T6" fmla="*/ 382 w 515"/>
                        <a:gd name="T7" fmla="*/ 55 h 411"/>
                        <a:gd name="T8" fmla="*/ 409 w 515"/>
                        <a:gd name="T9" fmla="*/ 67 h 411"/>
                        <a:gd name="T10" fmla="*/ 437 w 515"/>
                        <a:gd name="T11" fmla="*/ 100 h 411"/>
                        <a:gd name="T12" fmla="*/ 469 w 515"/>
                        <a:gd name="T13" fmla="*/ 125 h 411"/>
                        <a:gd name="T14" fmla="*/ 515 w 515"/>
                        <a:gd name="T15" fmla="*/ 136 h 411"/>
                        <a:gd name="T16" fmla="*/ 513 w 515"/>
                        <a:gd name="T17" fmla="*/ 189 h 411"/>
                        <a:gd name="T18" fmla="*/ 495 w 515"/>
                        <a:gd name="T19" fmla="*/ 238 h 411"/>
                        <a:gd name="T20" fmla="*/ 456 w 515"/>
                        <a:gd name="T21" fmla="*/ 252 h 411"/>
                        <a:gd name="T22" fmla="*/ 422 w 515"/>
                        <a:gd name="T23" fmla="*/ 264 h 411"/>
                        <a:gd name="T24" fmla="*/ 429 w 515"/>
                        <a:gd name="T25" fmla="*/ 312 h 411"/>
                        <a:gd name="T26" fmla="*/ 430 w 515"/>
                        <a:gd name="T27" fmla="*/ 377 h 411"/>
                        <a:gd name="T28" fmla="*/ 400 w 515"/>
                        <a:gd name="T29" fmla="*/ 394 h 411"/>
                        <a:gd name="T30" fmla="*/ 332 w 515"/>
                        <a:gd name="T31" fmla="*/ 403 h 411"/>
                        <a:gd name="T32" fmla="*/ 270 w 515"/>
                        <a:gd name="T33" fmla="*/ 400 h 411"/>
                        <a:gd name="T34" fmla="*/ 220 w 515"/>
                        <a:gd name="T35" fmla="*/ 411 h 411"/>
                        <a:gd name="T36" fmla="*/ 148 w 515"/>
                        <a:gd name="T37" fmla="*/ 395 h 411"/>
                        <a:gd name="T38" fmla="*/ 108 w 515"/>
                        <a:gd name="T39" fmla="*/ 375 h 411"/>
                        <a:gd name="T40" fmla="*/ 104 w 515"/>
                        <a:gd name="T41" fmla="*/ 323 h 411"/>
                        <a:gd name="T42" fmla="*/ 95 w 515"/>
                        <a:gd name="T43" fmla="*/ 279 h 411"/>
                        <a:gd name="T44" fmla="*/ 71 w 515"/>
                        <a:gd name="T45" fmla="*/ 254 h 411"/>
                        <a:gd name="T46" fmla="*/ 56 w 515"/>
                        <a:gd name="T47" fmla="*/ 215 h 411"/>
                        <a:gd name="T48" fmla="*/ 24 w 515"/>
                        <a:gd name="T49" fmla="*/ 200 h 411"/>
                        <a:gd name="T50" fmla="*/ 0 w 515"/>
                        <a:gd name="T51" fmla="*/ 180 h 411"/>
                        <a:gd name="T52" fmla="*/ 39 w 515"/>
                        <a:gd name="T53" fmla="*/ 165 h 411"/>
                        <a:gd name="T54" fmla="*/ 81 w 515"/>
                        <a:gd name="T55" fmla="*/ 123 h 411"/>
                        <a:gd name="T56" fmla="*/ 95 w 515"/>
                        <a:gd name="T57" fmla="*/ 88 h 411"/>
                        <a:gd name="T58" fmla="*/ 112 w 515"/>
                        <a:gd name="T59" fmla="*/ 56 h 411"/>
                        <a:gd name="T60" fmla="*/ 138 w 515"/>
                        <a:gd name="T61" fmla="*/ 35 h 411"/>
                        <a:gd name="T62" fmla="*/ 177 w 515"/>
                        <a:gd name="T63" fmla="*/ 13 h 411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w 515"/>
                        <a:gd name="T97" fmla="*/ 0 h 411"/>
                        <a:gd name="T98" fmla="*/ 515 w 515"/>
                        <a:gd name="T99" fmla="*/ 411 h 411"/>
                      </a:gdLst>
                      <a:ahLst/>
                      <a:cxnLst>
                        <a:cxn ang="T64">
                          <a:pos x="T0" y="T1"/>
                        </a:cxn>
                        <a:cxn ang="T65">
                          <a:pos x="T2" y="T3"/>
                        </a:cxn>
                        <a:cxn ang="T66">
                          <a:pos x="T4" y="T5"/>
                        </a:cxn>
                        <a:cxn ang="T67">
                          <a:pos x="T6" y="T7"/>
                        </a:cxn>
                        <a:cxn ang="T68">
                          <a:pos x="T8" y="T9"/>
                        </a:cxn>
                        <a:cxn ang="T69">
                          <a:pos x="T10" y="T11"/>
                        </a:cxn>
                        <a:cxn ang="T70">
                          <a:pos x="T12" y="T13"/>
                        </a:cxn>
                        <a:cxn ang="T71">
                          <a:pos x="T14" y="T15"/>
                        </a:cxn>
                        <a:cxn ang="T72">
                          <a:pos x="T16" y="T17"/>
                        </a:cxn>
                        <a:cxn ang="T73">
                          <a:pos x="T18" y="T19"/>
                        </a:cxn>
                        <a:cxn ang="T74">
                          <a:pos x="T20" y="T21"/>
                        </a:cxn>
                        <a:cxn ang="T75">
                          <a:pos x="T22" y="T23"/>
                        </a:cxn>
                        <a:cxn ang="T76">
                          <a:pos x="T24" y="T25"/>
                        </a:cxn>
                        <a:cxn ang="T77">
                          <a:pos x="T26" y="T27"/>
                        </a:cxn>
                        <a:cxn ang="T78">
                          <a:pos x="T28" y="T29"/>
                        </a:cxn>
                        <a:cxn ang="T79">
                          <a:pos x="T30" y="T31"/>
                        </a:cxn>
                        <a:cxn ang="T80">
                          <a:pos x="T32" y="T33"/>
                        </a:cxn>
                        <a:cxn ang="T81">
                          <a:pos x="T34" y="T35"/>
                        </a:cxn>
                        <a:cxn ang="T82">
                          <a:pos x="T36" y="T37"/>
                        </a:cxn>
                        <a:cxn ang="T83">
                          <a:pos x="T38" y="T39"/>
                        </a:cxn>
                        <a:cxn ang="T84">
                          <a:pos x="T40" y="T41"/>
                        </a:cxn>
                        <a:cxn ang="T85">
                          <a:pos x="T42" y="T43"/>
                        </a:cxn>
                        <a:cxn ang="T86">
                          <a:pos x="T44" y="T45"/>
                        </a:cxn>
                        <a:cxn ang="T87">
                          <a:pos x="T46" y="T47"/>
                        </a:cxn>
                        <a:cxn ang="T88">
                          <a:pos x="T48" y="T49"/>
                        </a:cxn>
                        <a:cxn ang="T89">
                          <a:pos x="T50" y="T51"/>
                        </a:cxn>
                        <a:cxn ang="T90">
                          <a:pos x="T52" y="T53"/>
                        </a:cxn>
                        <a:cxn ang="T91">
                          <a:pos x="T54" y="T55"/>
                        </a:cxn>
                        <a:cxn ang="T92">
                          <a:pos x="T56" y="T57"/>
                        </a:cxn>
                        <a:cxn ang="T93">
                          <a:pos x="T58" y="T59"/>
                        </a:cxn>
                        <a:cxn ang="T94">
                          <a:pos x="T60" y="T61"/>
                        </a:cxn>
                        <a:cxn ang="T95">
                          <a:pos x="T62" y="T63"/>
                        </a:cxn>
                      </a:cxnLst>
                      <a:rect l="T96" t="T97" r="T98" b="T99"/>
                      <a:pathLst>
                        <a:path w="515" h="411">
                          <a:moveTo>
                            <a:pt x="227" y="0"/>
                          </a:moveTo>
                          <a:lnTo>
                            <a:pt x="299" y="19"/>
                          </a:lnTo>
                          <a:lnTo>
                            <a:pt x="328" y="25"/>
                          </a:lnTo>
                          <a:lnTo>
                            <a:pt x="347" y="31"/>
                          </a:lnTo>
                          <a:lnTo>
                            <a:pt x="357" y="35"/>
                          </a:lnTo>
                          <a:lnTo>
                            <a:pt x="367" y="41"/>
                          </a:lnTo>
                          <a:lnTo>
                            <a:pt x="375" y="47"/>
                          </a:lnTo>
                          <a:lnTo>
                            <a:pt x="382" y="55"/>
                          </a:lnTo>
                          <a:lnTo>
                            <a:pt x="389" y="68"/>
                          </a:lnTo>
                          <a:lnTo>
                            <a:pt x="409" y="67"/>
                          </a:lnTo>
                          <a:lnTo>
                            <a:pt x="422" y="84"/>
                          </a:lnTo>
                          <a:lnTo>
                            <a:pt x="437" y="100"/>
                          </a:lnTo>
                          <a:lnTo>
                            <a:pt x="451" y="112"/>
                          </a:lnTo>
                          <a:lnTo>
                            <a:pt x="469" y="125"/>
                          </a:lnTo>
                          <a:lnTo>
                            <a:pt x="491" y="133"/>
                          </a:lnTo>
                          <a:lnTo>
                            <a:pt x="515" y="136"/>
                          </a:lnTo>
                          <a:lnTo>
                            <a:pt x="515" y="157"/>
                          </a:lnTo>
                          <a:lnTo>
                            <a:pt x="513" y="189"/>
                          </a:lnTo>
                          <a:lnTo>
                            <a:pt x="505" y="218"/>
                          </a:lnTo>
                          <a:lnTo>
                            <a:pt x="495" y="238"/>
                          </a:lnTo>
                          <a:lnTo>
                            <a:pt x="479" y="250"/>
                          </a:lnTo>
                          <a:lnTo>
                            <a:pt x="456" y="252"/>
                          </a:lnTo>
                          <a:lnTo>
                            <a:pt x="428" y="244"/>
                          </a:lnTo>
                          <a:lnTo>
                            <a:pt x="422" y="264"/>
                          </a:lnTo>
                          <a:lnTo>
                            <a:pt x="423" y="286"/>
                          </a:lnTo>
                          <a:lnTo>
                            <a:pt x="429" y="312"/>
                          </a:lnTo>
                          <a:lnTo>
                            <a:pt x="431" y="346"/>
                          </a:lnTo>
                          <a:lnTo>
                            <a:pt x="430" y="377"/>
                          </a:lnTo>
                          <a:lnTo>
                            <a:pt x="430" y="397"/>
                          </a:lnTo>
                          <a:lnTo>
                            <a:pt x="400" y="394"/>
                          </a:lnTo>
                          <a:lnTo>
                            <a:pt x="378" y="396"/>
                          </a:lnTo>
                          <a:lnTo>
                            <a:pt x="332" y="403"/>
                          </a:lnTo>
                          <a:lnTo>
                            <a:pt x="294" y="404"/>
                          </a:lnTo>
                          <a:lnTo>
                            <a:pt x="270" y="400"/>
                          </a:lnTo>
                          <a:lnTo>
                            <a:pt x="251" y="408"/>
                          </a:lnTo>
                          <a:lnTo>
                            <a:pt x="220" y="411"/>
                          </a:lnTo>
                          <a:lnTo>
                            <a:pt x="180" y="406"/>
                          </a:lnTo>
                          <a:lnTo>
                            <a:pt x="148" y="395"/>
                          </a:lnTo>
                          <a:lnTo>
                            <a:pt x="127" y="386"/>
                          </a:lnTo>
                          <a:lnTo>
                            <a:pt x="108" y="375"/>
                          </a:lnTo>
                          <a:lnTo>
                            <a:pt x="89" y="361"/>
                          </a:lnTo>
                          <a:lnTo>
                            <a:pt x="104" y="323"/>
                          </a:lnTo>
                          <a:lnTo>
                            <a:pt x="112" y="293"/>
                          </a:lnTo>
                          <a:lnTo>
                            <a:pt x="95" y="279"/>
                          </a:lnTo>
                          <a:lnTo>
                            <a:pt x="80" y="266"/>
                          </a:lnTo>
                          <a:lnTo>
                            <a:pt x="71" y="254"/>
                          </a:lnTo>
                          <a:lnTo>
                            <a:pt x="65" y="238"/>
                          </a:lnTo>
                          <a:lnTo>
                            <a:pt x="56" y="215"/>
                          </a:lnTo>
                          <a:lnTo>
                            <a:pt x="41" y="206"/>
                          </a:lnTo>
                          <a:lnTo>
                            <a:pt x="24" y="200"/>
                          </a:lnTo>
                          <a:lnTo>
                            <a:pt x="10" y="191"/>
                          </a:lnTo>
                          <a:lnTo>
                            <a:pt x="0" y="180"/>
                          </a:lnTo>
                          <a:lnTo>
                            <a:pt x="15" y="176"/>
                          </a:lnTo>
                          <a:lnTo>
                            <a:pt x="39" y="165"/>
                          </a:lnTo>
                          <a:lnTo>
                            <a:pt x="59" y="151"/>
                          </a:lnTo>
                          <a:lnTo>
                            <a:pt x="81" y="123"/>
                          </a:lnTo>
                          <a:lnTo>
                            <a:pt x="84" y="102"/>
                          </a:lnTo>
                          <a:lnTo>
                            <a:pt x="95" y="88"/>
                          </a:lnTo>
                          <a:lnTo>
                            <a:pt x="105" y="75"/>
                          </a:lnTo>
                          <a:lnTo>
                            <a:pt x="112" y="56"/>
                          </a:lnTo>
                          <a:lnTo>
                            <a:pt x="121" y="43"/>
                          </a:lnTo>
                          <a:lnTo>
                            <a:pt x="138" y="35"/>
                          </a:lnTo>
                          <a:lnTo>
                            <a:pt x="155" y="35"/>
                          </a:lnTo>
                          <a:lnTo>
                            <a:pt x="177" y="13"/>
                          </a:lnTo>
                          <a:lnTo>
                            <a:pt x="227" y="0"/>
                          </a:lnTo>
                          <a:close/>
                        </a:path>
                      </a:pathLst>
                    </a:custGeom>
                    <a:solidFill>
                      <a:srgbClr val="C060FF"/>
                    </a:solidFill>
                    <a:ln w="11113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92" name="Group 218"/>
                  <p:cNvGrpSpPr>
                    <a:grpSpLocks/>
                  </p:cNvGrpSpPr>
                  <p:nvPr/>
                </p:nvGrpSpPr>
                <p:grpSpPr bwMode="auto">
                  <a:xfrm>
                    <a:off x="4356" y="2242"/>
                    <a:ext cx="342" cy="278"/>
                    <a:chOff x="4356" y="2242"/>
                    <a:chExt cx="342" cy="278"/>
                  </a:xfrm>
                </p:grpSpPr>
                <p:grpSp>
                  <p:nvGrpSpPr>
                    <p:cNvPr id="6193" name="Group 21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56" y="2242"/>
                      <a:ext cx="342" cy="278"/>
                      <a:chOff x="4356" y="2242"/>
                      <a:chExt cx="342" cy="278"/>
                    </a:xfrm>
                  </p:grpSpPr>
                  <p:sp>
                    <p:nvSpPr>
                      <p:cNvPr id="6195" name="Freeform 21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356" y="2273"/>
                        <a:ext cx="65" cy="74"/>
                      </a:xfrm>
                      <a:custGeom>
                        <a:avLst/>
                        <a:gdLst>
                          <a:gd name="T0" fmla="*/ 0 w 65"/>
                          <a:gd name="T1" fmla="*/ 18 h 74"/>
                          <a:gd name="T2" fmla="*/ 12 w 65"/>
                          <a:gd name="T3" fmla="*/ 30 h 74"/>
                          <a:gd name="T4" fmla="*/ 13 w 65"/>
                          <a:gd name="T5" fmla="*/ 37 h 74"/>
                          <a:gd name="T6" fmla="*/ 19 w 65"/>
                          <a:gd name="T7" fmla="*/ 45 h 74"/>
                          <a:gd name="T8" fmla="*/ 28 w 65"/>
                          <a:gd name="T9" fmla="*/ 49 h 74"/>
                          <a:gd name="T10" fmla="*/ 36 w 65"/>
                          <a:gd name="T11" fmla="*/ 57 h 74"/>
                          <a:gd name="T12" fmla="*/ 41 w 65"/>
                          <a:gd name="T13" fmla="*/ 66 h 74"/>
                          <a:gd name="T14" fmla="*/ 56 w 65"/>
                          <a:gd name="T15" fmla="*/ 70 h 74"/>
                          <a:gd name="T16" fmla="*/ 65 w 65"/>
                          <a:gd name="T17" fmla="*/ 74 h 74"/>
                          <a:gd name="T18" fmla="*/ 48 w 65"/>
                          <a:gd name="T19" fmla="*/ 62 h 74"/>
                          <a:gd name="T20" fmla="*/ 39 w 65"/>
                          <a:gd name="T21" fmla="*/ 52 h 74"/>
                          <a:gd name="T22" fmla="*/ 32 w 65"/>
                          <a:gd name="T23" fmla="*/ 45 h 74"/>
                          <a:gd name="T24" fmla="*/ 31 w 65"/>
                          <a:gd name="T25" fmla="*/ 31 h 74"/>
                          <a:gd name="T26" fmla="*/ 26 w 65"/>
                          <a:gd name="T27" fmla="*/ 34 h 74"/>
                          <a:gd name="T28" fmla="*/ 19 w 65"/>
                          <a:gd name="T29" fmla="*/ 30 h 74"/>
                          <a:gd name="T30" fmla="*/ 14 w 65"/>
                          <a:gd name="T31" fmla="*/ 19 h 74"/>
                          <a:gd name="T32" fmla="*/ 12 w 65"/>
                          <a:gd name="T33" fmla="*/ 11 h 74"/>
                          <a:gd name="T34" fmla="*/ 13 w 65"/>
                          <a:gd name="T35" fmla="*/ 0 h 74"/>
                          <a:gd name="T36" fmla="*/ 6 w 65"/>
                          <a:gd name="T37" fmla="*/ 6 h 74"/>
                          <a:gd name="T38" fmla="*/ 0 w 65"/>
                          <a:gd name="T39" fmla="*/ 18 h 74"/>
                          <a:gd name="T40" fmla="*/ 0 60000 65536"/>
                          <a:gd name="T41" fmla="*/ 0 60000 65536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w 65"/>
                          <a:gd name="T61" fmla="*/ 0 h 74"/>
                          <a:gd name="T62" fmla="*/ 65 w 65"/>
                          <a:gd name="T63" fmla="*/ 74 h 74"/>
                        </a:gdLst>
                        <a:ahLst/>
                        <a:cxnLst>
                          <a:cxn ang="T40">
                            <a:pos x="T0" y="T1"/>
                          </a:cxn>
                          <a:cxn ang="T41">
                            <a:pos x="T2" y="T3"/>
                          </a:cxn>
                          <a:cxn ang="T42">
                            <a:pos x="T4" y="T5"/>
                          </a:cxn>
                          <a:cxn ang="T43">
                            <a:pos x="T6" y="T7"/>
                          </a:cxn>
                          <a:cxn ang="T44">
                            <a:pos x="T8" y="T9"/>
                          </a:cxn>
                          <a:cxn ang="T45">
                            <a:pos x="T10" y="T11"/>
                          </a:cxn>
                          <a:cxn ang="T46">
                            <a:pos x="T12" y="T13"/>
                          </a:cxn>
                          <a:cxn ang="T47">
                            <a:pos x="T14" y="T15"/>
                          </a:cxn>
                          <a:cxn ang="T48">
                            <a:pos x="T16" y="T17"/>
                          </a:cxn>
                          <a:cxn ang="T49">
                            <a:pos x="T18" y="T19"/>
                          </a:cxn>
                          <a:cxn ang="T50">
                            <a:pos x="T20" y="T21"/>
                          </a:cxn>
                          <a:cxn ang="T51">
                            <a:pos x="T22" y="T23"/>
                          </a:cxn>
                          <a:cxn ang="T52">
                            <a:pos x="T24" y="T25"/>
                          </a:cxn>
                          <a:cxn ang="T53">
                            <a:pos x="T26" y="T27"/>
                          </a:cxn>
                          <a:cxn ang="T54">
                            <a:pos x="T28" y="T29"/>
                          </a:cxn>
                          <a:cxn ang="T55">
                            <a:pos x="T30" y="T31"/>
                          </a:cxn>
                          <a:cxn ang="T56">
                            <a:pos x="T32" y="T33"/>
                          </a:cxn>
                          <a:cxn ang="T57">
                            <a:pos x="T34" y="T35"/>
                          </a:cxn>
                          <a:cxn ang="T58">
                            <a:pos x="T36" y="T37"/>
                          </a:cxn>
                          <a:cxn ang="T59">
                            <a:pos x="T38" y="T39"/>
                          </a:cxn>
                        </a:cxnLst>
                        <a:rect l="T60" t="T61" r="T62" b="T63"/>
                        <a:pathLst>
                          <a:path w="65" h="74">
                            <a:moveTo>
                              <a:pt x="0" y="18"/>
                            </a:moveTo>
                            <a:lnTo>
                              <a:pt x="12" y="30"/>
                            </a:lnTo>
                            <a:lnTo>
                              <a:pt x="13" y="37"/>
                            </a:lnTo>
                            <a:lnTo>
                              <a:pt x="19" y="45"/>
                            </a:lnTo>
                            <a:lnTo>
                              <a:pt x="28" y="49"/>
                            </a:lnTo>
                            <a:lnTo>
                              <a:pt x="36" y="57"/>
                            </a:lnTo>
                            <a:lnTo>
                              <a:pt x="41" y="66"/>
                            </a:lnTo>
                            <a:lnTo>
                              <a:pt x="56" y="70"/>
                            </a:lnTo>
                            <a:lnTo>
                              <a:pt x="65" y="74"/>
                            </a:lnTo>
                            <a:lnTo>
                              <a:pt x="48" y="62"/>
                            </a:lnTo>
                            <a:lnTo>
                              <a:pt x="39" y="52"/>
                            </a:lnTo>
                            <a:lnTo>
                              <a:pt x="32" y="45"/>
                            </a:lnTo>
                            <a:lnTo>
                              <a:pt x="31" y="31"/>
                            </a:lnTo>
                            <a:lnTo>
                              <a:pt x="26" y="34"/>
                            </a:lnTo>
                            <a:lnTo>
                              <a:pt x="19" y="30"/>
                            </a:lnTo>
                            <a:lnTo>
                              <a:pt x="14" y="19"/>
                            </a:lnTo>
                            <a:lnTo>
                              <a:pt x="12" y="11"/>
                            </a:lnTo>
                            <a:lnTo>
                              <a:pt x="13" y="0"/>
                            </a:lnTo>
                            <a:lnTo>
                              <a:pt x="6" y="6"/>
                            </a:lnTo>
                            <a:lnTo>
                              <a:pt x="0" y="18"/>
                            </a:lnTo>
                            <a:close/>
                          </a:path>
                        </a:pathLst>
                      </a:custGeom>
                      <a:solidFill>
                        <a:srgbClr val="6000A0"/>
                      </a:solidFill>
                      <a:ln w="11113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196" name="Freeform 21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356" y="2460"/>
                        <a:ext cx="69" cy="60"/>
                      </a:xfrm>
                      <a:custGeom>
                        <a:avLst/>
                        <a:gdLst>
                          <a:gd name="T0" fmla="*/ 0 w 69"/>
                          <a:gd name="T1" fmla="*/ 0 h 60"/>
                          <a:gd name="T2" fmla="*/ 8 w 69"/>
                          <a:gd name="T3" fmla="*/ 9 h 60"/>
                          <a:gd name="T4" fmla="*/ 15 w 69"/>
                          <a:gd name="T5" fmla="*/ 15 h 60"/>
                          <a:gd name="T6" fmla="*/ 23 w 69"/>
                          <a:gd name="T7" fmla="*/ 23 h 60"/>
                          <a:gd name="T8" fmla="*/ 31 w 69"/>
                          <a:gd name="T9" fmla="*/ 31 h 60"/>
                          <a:gd name="T10" fmla="*/ 41 w 69"/>
                          <a:gd name="T11" fmla="*/ 39 h 60"/>
                          <a:gd name="T12" fmla="*/ 47 w 69"/>
                          <a:gd name="T13" fmla="*/ 60 h 60"/>
                          <a:gd name="T14" fmla="*/ 46 w 69"/>
                          <a:gd name="T15" fmla="*/ 40 h 60"/>
                          <a:gd name="T16" fmla="*/ 42 w 69"/>
                          <a:gd name="T17" fmla="*/ 31 h 60"/>
                          <a:gd name="T18" fmla="*/ 33 w 69"/>
                          <a:gd name="T19" fmla="*/ 25 h 60"/>
                          <a:gd name="T20" fmla="*/ 31 w 69"/>
                          <a:gd name="T21" fmla="*/ 21 h 60"/>
                          <a:gd name="T22" fmla="*/ 40 w 69"/>
                          <a:gd name="T23" fmla="*/ 23 h 60"/>
                          <a:gd name="T24" fmla="*/ 55 w 69"/>
                          <a:gd name="T25" fmla="*/ 24 h 60"/>
                          <a:gd name="T26" fmla="*/ 69 w 69"/>
                          <a:gd name="T27" fmla="*/ 21 h 60"/>
                          <a:gd name="T28" fmla="*/ 53 w 69"/>
                          <a:gd name="T29" fmla="*/ 19 h 60"/>
                          <a:gd name="T30" fmla="*/ 32 w 69"/>
                          <a:gd name="T31" fmla="*/ 16 h 60"/>
                          <a:gd name="T32" fmla="*/ 17 w 69"/>
                          <a:gd name="T33" fmla="*/ 11 h 60"/>
                          <a:gd name="T34" fmla="*/ 0 w 69"/>
                          <a:gd name="T35" fmla="*/ 0 h 60"/>
                          <a:gd name="T36" fmla="*/ 0 60000 65536"/>
                          <a:gd name="T37" fmla="*/ 0 60000 65536"/>
                          <a:gd name="T38" fmla="*/ 0 60000 65536"/>
                          <a:gd name="T39" fmla="*/ 0 60000 65536"/>
                          <a:gd name="T40" fmla="*/ 0 60000 65536"/>
                          <a:gd name="T41" fmla="*/ 0 60000 65536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w 69"/>
                          <a:gd name="T55" fmla="*/ 0 h 60"/>
                          <a:gd name="T56" fmla="*/ 69 w 69"/>
                          <a:gd name="T57" fmla="*/ 60 h 60"/>
                        </a:gdLst>
                        <a:ahLst/>
                        <a:cxnLst>
                          <a:cxn ang="T36">
                            <a:pos x="T0" y="T1"/>
                          </a:cxn>
                          <a:cxn ang="T37">
                            <a:pos x="T2" y="T3"/>
                          </a:cxn>
                          <a:cxn ang="T38">
                            <a:pos x="T4" y="T5"/>
                          </a:cxn>
                          <a:cxn ang="T39">
                            <a:pos x="T6" y="T7"/>
                          </a:cxn>
                          <a:cxn ang="T40">
                            <a:pos x="T8" y="T9"/>
                          </a:cxn>
                          <a:cxn ang="T41">
                            <a:pos x="T10" y="T11"/>
                          </a:cxn>
                          <a:cxn ang="T42">
                            <a:pos x="T12" y="T13"/>
                          </a:cxn>
                          <a:cxn ang="T43">
                            <a:pos x="T14" y="T15"/>
                          </a:cxn>
                          <a:cxn ang="T44">
                            <a:pos x="T16" y="T17"/>
                          </a:cxn>
                          <a:cxn ang="T45">
                            <a:pos x="T18" y="T19"/>
                          </a:cxn>
                          <a:cxn ang="T46">
                            <a:pos x="T20" y="T21"/>
                          </a:cxn>
                          <a:cxn ang="T47">
                            <a:pos x="T22" y="T23"/>
                          </a:cxn>
                          <a:cxn ang="T48">
                            <a:pos x="T24" y="T25"/>
                          </a:cxn>
                          <a:cxn ang="T49">
                            <a:pos x="T26" y="T27"/>
                          </a:cxn>
                          <a:cxn ang="T50">
                            <a:pos x="T28" y="T29"/>
                          </a:cxn>
                          <a:cxn ang="T51">
                            <a:pos x="T30" y="T31"/>
                          </a:cxn>
                          <a:cxn ang="T52">
                            <a:pos x="T32" y="T33"/>
                          </a:cxn>
                          <a:cxn ang="T53">
                            <a:pos x="T34" y="T35"/>
                          </a:cxn>
                        </a:cxnLst>
                        <a:rect l="T54" t="T55" r="T56" b="T57"/>
                        <a:pathLst>
                          <a:path w="69" h="60">
                            <a:moveTo>
                              <a:pt x="0" y="0"/>
                            </a:moveTo>
                            <a:lnTo>
                              <a:pt x="8" y="9"/>
                            </a:lnTo>
                            <a:lnTo>
                              <a:pt x="15" y="15"/>
                            </a:lnTo>
                            <a:lnTo>
                              <a:pt x="23" y="23"/>
                            </a:lnTo>
                            <a:lnTo>
                              <a:pt x="31" y="31"/>
                            </a:lnTo>
                            <a:lnTo>
                              <a:pt x="41" y="39"/>
                            </a:lnTo>
                            <a:lnTo>
                              <a:pt x="47" y="60"/>
                            </a:lnTo>
                            <a:lnTo>
                              <a:pt x="46" y="40"/>
                            </a:lnTo>
                            <a:lnTo>
                              <a:pt x="42" y="31"/>
                            </a:lnTo>
                            <a:lnTo>
                              <a:pt x="33" y="25"/>
                            </a:lnTo>
                            <a:lnTo>
                              <a:pt x="31" y="21"/>
                            </a:lnTo>
                            <a:lnTo>
                              <a:pt x="40" y="23"/>
                            </a:lnTo>
                            <a:lnTo>
                              <a:pt x="55" y="24"/>
                            </a:lnTo>
                            <a:lnTo>
                              <a:pt x="69" y="21"/>
                            </a:lnTo>
                            <a:lnTo>
                              <a:pt x="53" y="19"/>
                            </a:lnTo>
                            <a:lnTo>
                              <a:pt x="32" y="16"/>
                            </a:lnTo>
                            <a:lnTo>
                              <a:pt x="17" y="11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6000A0"/>
                      </a:solidFill>
                      <a:ln w="11113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197" name="Freeform 21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27" y="2242"/>
                        <a:ext cx="49" cy="95"/>
                      </a:xfrm>
                      <a:custGeom>
                        <a:avLst/>
                        <a:gdLst>
                          <a:gd name="T0" fmla="*/ 26 w 49"/>
                          <a:gd name="T1" fmla="*/ 0 h 95"/>
                          <a:gd name="T2" fmla="*/ 31 w 49"/>
                          <a:gd name="T3" fmla="*/ 6 h 95"/>
                          <a:gd name="T4" fmla="*/ 34 w 49"/>
                          <a:gd name="T5" fmla="*/ 12 h 95"/>
                          <a:gd name="T6" fmla="*/ 40 w 49"/>
                          <a:gd name="T7" fmla="*/ 12 h 95"/>
                          <a:gd name="T8" fmla="*/ 45 w 49"/>
                          <a:gd name="T9" fmla="*/ 12 h 95"/>
                          <a:gd name="T10" fmla="*/ 49 w 49"/>
                          <a:gd name="T11" fmla="*/ 13 h 95"/>
                          <a:gd name="T12" fmla="*/ 41 w 49"/>
                          <a:gd name="T13" fmla="*/ 16 h 95"/>
                          <a:gd name="T14" fmla="*/ 35 w 49"/>
                          <a:gd name="T15" fmla="*/ 23 h 95"/>
                          <a:gd name="T16" fmla="*/ 31 w 49"/>
                          <a:gd name="T17" fmla="*/ 30 h 95"/>
                          <a:gd name="T18" fmla="*/ 31 w 49"/>
                          <a:gd name="T19" fmla="*/ 36 h 95"/>
                          <a:gd name="T20" fmla="*/ 32 w 49"/>
                          <a:gd name="T21" fmla="*/ 44 h 95"/>
                          <a:gd name="T22" fmla="*/ 31 w 49"/>
                          <a:gd name="T23" fmla="*/ 53 h 95"/>
                          <a:gd name="T24" fmla="*/ 23 w 49"/>
                          <a:gd name="T25" fmla="*/ 63 h 95"/>
                          <a:gd name="T26" fmla="*/ 12 w 49"/>
                          <a:gd name="T27" fmla="*/ 67 h 95"/>
                          <a:gd name="T28" fmla="*/ 16 w 49"/>
                          <a:gd name="T29" fmla="*/ 63 h 95"/>
                          <a:gd name="T30" fmla="*/ 22 w 49"/>
                          <a:gd name="T31" fmla="*/ 59 h 95"/>
                          <a:gd name="T32" fmla="*/ 27 w 49"/>
                          <a:gd name="T33" fmla="*/ 44 h 95"/>
                          <a:gd name="T34" fmla="*/ 28 w 49"/>
                          <a:gd name="T35" fmla="*/ 40 h 95"/>
                          <a:gd name="T36" fmla="*/ 20 w 49"/>
                          <a:gd name="T37" fmla="*/ 44 h 95"/>
                          <a:gd name="T38" fmla="*/ 12 w 49"/>
                          <a:gd name="T39" fmla="*/ 55 h 95"/>
                          <a:gd name="T40" fmla="*/ 8 w 49"/>
                          <a:gd name="T41" fmla="*/ 65 h 95"/>
                          <a:gd name="T42" fmla="*/ 7 w 49"/>
                          <a:gd name="T43" fmla="*/ 75 h 95"/>
                          <a:gd name="T44" fmla="*/ 10 w 49"/>
                          <a:gd name="T45" fmla="*/ 87 h 95"/>
                          <a:gd name="T46" fmla="*/ 15 w 49"/>
                          <a:gd name="T47" fmla="*/ 95 h 95"/>
                          <a:gd name="T48" fmla="*/ 6 w 49"/>
                          <a:gd name="T49" fmla="*/ 86 h 95"/>
                          <a:gd name="T50" fmla="*/ 4 w 49"/>
                          <a:gd name="T51" fmla="*/ 75 h 95"/>
                          <a:gd name="T52" fmla="*/ 4 w 49"/>
                          <a:gd name="T53" fmla="*/ 65 h 95"/>
                          <a:gd name="T54" fmla="*/ 6 w 49"/>
                          <a:gd name="T55" fmla="*/ 55 h 95"/>
                          <a:gd name="T56" fmla="*/ 11 w 49"/>
                          <a:gd name="T57" fmla="*/ 46 h 95"/>
                          <a:gd name="T58" fmla="*/ 19 w 49"/>
                          <a:gd name="T59" fmla="*/ 36 h 95"/>
                          <a:gd name="T60" fmla="*/ 22 w 49"/>
                          <a:gd name="T61" fmla="*/ 27 h 95"/>
                          <a:gd name="T62" fmla="*/ 11 w 49"/>
                          <a:gd name="T63" fmla="*/ 34 h 95"/>
                          <a:gd name="T64" fmla="*/ 0 w 49"/>
                          <a:gd name="T65" fmla="*/ 33 h 95"/>
                          <a:gd name="T66" fmla="*/ 10 w 49"/>
                          <a:gd name="T67" fmla="*/ 31 h 95"/>
                          <a:gd name="T68" fmla="*/ 14 w 49"/>
                          <a:gd name="T69" fmla="*/ 27 h 95"/>
                          <a:gd name="T70" fmla="*/ 20 w 49"/>
                          <a:gd name="T71" fmla="*/ 24 h 95"/>
                          <a:gd name="T72" fmla="*/ 24 w 49"/>
                          <a:gd name="T73" fmla="*/ 16 h 95"/>
                          <a:gd name="T74" fmla="*/ 27 w 49"/>
                          <a:gd name="T75" fmla="*/ 9 h 95"/>
                          <a:gd name="T76" fmla="*/ 26 w 49"/>
                          <a:gd name="T77" fmla="*/ 0 h 95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w 49"/>
                          <a:gd name="T118" fmla="*/ 0 h 95"/>
                          <a:gd name="T119" fmla="*/ 49 w 49"/>
                          <a:gd name="T120" fmla="*/ 95 h 95"/>
                        </a:gdLst>
                        <a:ahLst/>
                        <a:cxnLst>
                          <a:cxn ang="T78">
                            <a:pos x="T0" y="T1"/>
                          </a:cxn>
                          <a:cxn ang="T79">
                            <a:pos x="T2" y="T3"/>
                          </a:cxn>
                          <a:cxn ang="T80">
                            <a:pos x="T4" y="T5"/>
                          </a:cxn>
                          <a:cxn ang="T81">
                            <a:pos x="T6" y="T7"/>
                          </a:cxn>
                          <a:cxn ang="T82">
                            <a:pos x="T8" y="T9"/>
                          </a:cxn>
                          <a:cxn ang="T83">
                            <a:pos x="T10" y="T11"/>
                          </a:cxn>
                          <a:cxn ang="T84">
                            <a:pos x="T12" y="T13"/>
                          </a:cxn>
                          <a:cxn ang="T85">
                            <a:pos x="T14" y="T15"/>
                          </a:cxn>
                          <a:cxn ang="T86">
                            <a:pos x="T16" y="T17"/>
                          </a:cxn>
                          <a:cxn ang="T87">
                            <a:pos x="T18" y="T19"/>
                          </a:cxn>
                          <a:cxn ang="T88">
                            <a:pos x="T20" y="T21"/>
                          </a:cxn>
                          <a:cxn ang="T89">
                            <a:pos x="T22" y="T23"/>
                          </a:cxn>
                          <a:cxn ang="T90">
                            <a:pos x="T24" y="T25"/>
                          </a:cxn>
                          <a:cxn ang="T91">
                            <a:pos x="T26" y="T27"/>
                          </a:cxn>
                          <a:cxn ang="T92">
                            <a:pos x="T28" y="T29"/>
                          </a:cxn>
                          <a:cxn ang="T93">
                            <a:pos x="T30" y="T31"/>
                          </a:cxn>
                          <a:cxn ang="T94">
                            <a:pos x="T32" y="T33"/>
                          </a:cxn>
                          <a:cxn ang="T95">
                            <a:pos x="T34" y="T35"/>
                          </a:cxn>
                          <a:cxn ang="T96">
                            <a:pos x="T36" y="T37"/>
                          </a:cxn>
                          <a:cxn ang="T97">
                            <a:pos x="T38" y="T39"/>
                          </a:cxn>
                          <a:cxn ang="T98">
                            <a:pos x="T40" y="T41"/>
                          </a:cxn>
                          <a:cxn ang="T99">
                            <a:pos x="T42" y="T43"/>
                          </a:cxn>
                          <a:cxn ang="T100">
                            <a:pos x="T44" y="T45"/>
                          </a:cxn>
                          <a:cxn ang="T101">
                            <a:pos x="T46" y="T47"/>
                          </a:cxn>
                          <a:cxn ang="T102">
                            <a:pos x="T48" y="T49"/>
                          </a:cxn>
                          <a:cxn ang="T103">
                            <a:pos x="T50" y="T51"/>
                          </a:cxn>
                          <a:cxn ang="T104">
                            <a:pos x="T52" y="T53"/>
                          </a:cxn>
                          <a:cxn ang="T105">
                            <a:pos x="T54" y="T55"/>
                          </a:cxn>
                          <a:cxn ang="T106">
                            <a:pos x="T56" y="T57"/>
                          </a:cxn>
                          <a:cxn ang="T107">
                            <a:pos x="T58" y="T59"/>
                          </a:cxn>
                          <a:cxn ang="T108">
                            <a:pos x="T60" y="T61"/>
                          </a:cxn>
                          <a:cxn ang="T109">
                            <a:pos x="T62" y="T63"/>
                          </a:cxn>
                          <a:cxn ang="T110">
                            <a:pos x="T64" y="T65"/>
                          </a:cxn>
                          <a:cxn ang="T111">
                            <a:pos x="T66" y="T67"/>
                          </a:cxn>
                          <a:cxn ang="T112">
                            <a:pos x="T68" y="T69"/>
                          </a:cxn>
                          <a:cxn ang="T113">
                            <a:pos x="T70" y="T71"/>
                          </a:cxn>
                          <a:cxn ang="T114">
                            <a:pos x="T72" y="T73"/>
                          </a:cxn>
                          <a:cxn ang="T115">
                            <a:pos x="T74" y="T75"/>
                          </a:cxn>
                          <a:cxn ang="T116">
                            <a:pos x="T76" y="T77"/>
                          </a:cxn>
                        </a:cxnLst>
                        <a:rect l="T117" t="T118" r="T119" b="T120"/>
                        <a:pathLst>
                          <a:path w="49" h="95">
                            <a:moveTo>
                              <a:pt x="26" y="0"/>
                            </a:moveTo>
                            <a:lnTo>
                              <a:pt x="31" y="6"/>
                            </a:lnTo>
                            <a:lnTo>
                              <a:pt x="34" y="12"/>
                            </a:lnTo>
                            <a:lnTo>
                              <a:pt x="40" y="12"/>
                            </a:lnTo>
                            <a:lnTo>
                              <a:pt x="45" y="12"/>
                            </a:lnTo>
                            <a:lnTo>
                              <a:pt x="49" y="13"/>
                            </a:lnTo>
                            <a:lnTo>
                              <a:pt x="41" y="16"/>
                            </a:lnTo>
                            <a:lnTo>
                              <a:pt x="35" y="23"/>
                            </a:lnTo>
                            <a:lnTo>
                              <a:pt x="31" y="30"/>
                            </a:lnTo>
                            <a:lnTo>
                              <a:pt x="31" y="36"/>
                            </a:lnTo>
                            <a:lnTo>
                              <a:pt x="32" y="44"/>
                            </a:lnTo>
                            <a:lnTo>
                              <a:pt x="31" y="53"/>
                            </a:lnTo>
                            <a:lnTo>
                              <a:pt x="23" y="63"/>
                            </a:lnTo>
                            <a:lnTo>
                              <a:pt x="12" y="67"/>
                            </a:lnTo>
                            <a:lnTo>
                              <a:pt x="16" y="63"/>
                            </a:lnTo>
                            <a:lnTo>
                              <a:pt x="22" y="59"/>
                            </a:lnTo>
                            <a:lnTo>
                              <a:pt x="27" y="44"/>
                            </a:lnTo>
                            <a:lnTo>
                              <a:pt x="28" y="40"/>
                            </a:lnTo>
                            <a:lnTo>
                              <a:pt x="20" y="44"/>
                            </a:lnTo>
                            <a:lnTo>
                              <a:pt x="12" y="55"/>
                            </a:lnTo>
                            <a:lnTo>
                              <a:pt x="8" y="65"/>
                            </a:lnTo>
                            <a:lnTo>
                              <a:pt x="7" y="75"/>
                            </a:lnTo>
                            <a:lnTo>
                              <a:pt x="10" y="87"/>
                            </a:lnTo>
                            <a:lnTo>
                              <a:pt x="15" y="95"/>
                            </a:lnTo>
                            <a:lnTo>
                              <a:pt x="6" y="86"/>
                            </a:lnTo>
                            <a:lnTo>
                              <a:pt x="4" y="75"/>
                            </a:lnTo>
                            <a:lnTo>
                              <a:pt x="4" y="65"/>
                            </a:lnTo>
                            <a:lnTo>
                              <a:pt x="6" y="55"/>
                            </a:lnTo>
                            <a:lnTo>
                              <a:pt x="11" y="46"/>
                            </a:lnTo>
                            <a:lnTo>
                              <a:pt x="19" y="36"/>
                            </a:lnTo>
                            <a:lnTo>
                              <a:pt x="22" y="27"/>
                            </a:lnTo>
                            <a:lnTo>
                              <a:pt x="11" y="34"/>
                            </a:lnTo>
                            <a:lnTo>
                              <a:pt x="0" y="33"/>
                            </a:lnTo>
                            <a:lnTo>
                              <a:pt x="10" y="31"/>
                            </a:lnTo>
                            <a:lnTo>
                              <a:pt x="14" y="27"/>
                            </a:lnTo>
                            <a:lnTo>
                              <a:pt x="20" y="24"/>
                            </a:lnTo>
                            <a:lnTo>
                              <a:pt x="24" y="16"/>
                            </a:lnTo>
                            <a:lnTo>
                              <a:pt x="27" y="9"/>
                            </a:lnTo>
                            <a:lnTo>
                              <a:pt x="26" y="0"/>
                            </a:lnTo>
                            <a:close/>
                          </a:path>
                        </a:pathLst>
                      </a:custGeom>
                      <a:solidFill>
                        <a:srgbClr val="8000E0"/>
                      </a:solidFill>
                      <a:ln w="11113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198" name="Freeform 21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47" y="2383"/>
                        <a:ext cx="51" cy="86"/>
                      </a:xfrm>
                      <a:custGeom>
                        <a:avLst/>
                        <a:gdLst>
                          <a:gd name="T0" fmla="*/ 51 w 51"/>
                          <a:gd name="T1" fmla="*/ 51 h 86"/>
                          <a:gd name="T2" fmla="*/ 45 w 51"/>
                          <a:gd name="T3" fmla="*/ 47 h 86"/>
                          <a:gd name="T4" fmla="*/ 38 w 51"/>
                          <a:gd name="T5" fmla="*/ 38 h 86"/>
                          <a:gd name="T6" fmla="*/ 36 w 51"/>
                          <a:gd name="T7" fmla="*/ 24 h 86"/>
                          <a:gd name="T8" fmla="*/ 35 w 51"/>
                          <a:gd name="T9" fmla="*/ 13 h 86"/>
                          <a:gd name="T10" fmla="*/ 37 w 51"/>
                          <a:gd name="T11" fmla="*/ 0 h 86"/>
                          <a:gd name="T12" fmla="*/ 33 w 51"/>
                          <a:gd name="T13" fmla="*/ 7 h 86"/>
                          <a:gd name="T14" fmla="*/ 30 w 51"/>
                          <a:gd name="T15" fmla="*/ 21 h 86"/>
                          <a:gd name="T16" fmla="*/ 30 w 51"/>
                          <a:gd name="T17" fmla="*/ 29 h 86"/>
                          <a:gd name="T18" fmla="*/ 32 w 51"/>
                          <a:gd name="T19" fmla="*/ 36 h 86"/>
                          <a:gd name="T20" fmla="*/ 21 w 51"/>
                          <a:gd name="T21" fmla="*/ 36 h 86"/>
                          <a:gd name="T22" fmla="*/ 10 w 51"/>
                          <a:gd name="T23" fmla="*/ 43 h 86"/>
                          <a:gd name="T24" fmla="*/ 0 w 51"/>
                          <a:gd name="T25" fmla="*/ 51 h 86"/>
                          <a:gd name="T26" fmla="*/ 11 w 51"/>
                          <a:gd name="T27" fmla="*/ 47 h 86"/>
                          <a:gd name="T28" fmla="*/ 23 w 51"/>
                          <a:gd name="T29" fmla="*/ 43 h 86"/>
                          <a:gd name="T30" fmla="*/ 33 w 51"/>
                          <a:gd name="T31" fmla="*/ 43 h 86"/>
                          <a:gd name="T32" fmla="*/ 23 w 51"/>
                          <a:gd name="T33" fmla="*/ 48 h 86"/>
                          <a:gd name="T34" fmla="*/ 19 w 51"/>
                          <a:gd name="T35" fmla="*/ 56 h 86"/>
                          <a:gd name="T36" fmla="*/ 14 w 51"/>
                          <a:gd name="T37" fmla="*/ 64 h 86"/>
                          <a:gd name="T38" fmla="*/ 12 w 51"/>
                          <a:gd name="T39" fmla="*/ 72 h 86"/>
                          <a:gd name="T40" fmla="*/ 17 w 51"/>
                          <a:gd name="T41" fmla="*/ 66 h 86"/>
                          <a:gd name="T42" fmla="*/ 24 w 51"/>
                          <a:gd name="T43" fmla="*/ 57 h 86"/>
                          <a:gd name="T44" fmla="*/ 35 w 51"/>
                          <a:gd name="T45" fmla="*/ 51 h 86"/>
                          <a:gd name="T46" fmla="*/ 38 w 51"/>
                          <a:gd name="T47" fmla="*/ 50 h 86"/>
                          <a:gd name="T48" fmla="*/ 38 w 51"/>
                          <a:gd name="T49" fmla="*/ 57 h 86"/>
                          <a:gd name="T50" fmla="*/ 40 w 51"/>
                          <a:gd name="T51" fmla="*/ 65 h 86"/>
                          <a:gd name="T52" fmla="*/ 42 w 51"/>
                          <a:gd name="T53" fmla="*/ 72 h 86"/>
                          <a:gd name="T54" fmla="*/ 44 w 51"/>
                          <a:gd name="T55" fmla="*/ 80 h 86"/>
                          <a:gd name="T56" fmla="*/ 48 w 51"/>
                          <a:gd name="T57" fmla="*/ 86 h 86"/>
                          <a:gd name="T58" fmla="*/ 47 w 51"/>
                          <a:gd name="T59" fmla="*/ 78 h 86"/>
                          <a:gd name="T60" fmla="*/ 47 w 51"/>
                          <a:gd name="T61" fmla="*/ 72 h 86"/>
                          <a:gd name="T62" fmla="*/ 46 w 51"/>
                          <a:gd name="T63" fmla="*/ 66 h 86"/>
                          <a:gd name="T64" fmla="*/ 48 w 51"/>
                          <a:gd name="T65" fmla="*/ 61 h 86"/>
                          <a:gd name="T66" fmla="*/ 51 w 51"/>
                          <a:gd name="T67" fmla="*/ 51 h 8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w 51"/>
                          <a:gd name="T103" fmla="*/ 0 h 86"/>
                          <a:gd name="T104" fmla="*/ 51 w 51"/>
                          <a:gd name="T105" fmla="*/ 86 h 86"/>
                        </a:gdLst>
                        <a:ahLst/>
                        <a:cxnLst>
                          <a:cxn ang="T68">
                            <a:pos x="T0" y="T1"/>
                          </a:cxn>
                          <a:cxn ang="T69">
                            <a:pos x="T2" y="T3"/>
                          </a:cxn>
                          <a:cxn ang="T70">
                            <a:pos x="T4" y="T5"/>
                          </a:cxn>
                          <a:cxn ang="T71">
                            <a:pos x="T6" y="T7"/>
                          </a:cxn>
                          <a:cxn ang="T72">
                            <a:pos x="T8" y="T9"/>
                          </a:cxn>
                          <a:cxn ang="T73">
                            <a:pos x="T10" y="T11"/>
                          </a:cxn>
                          <a:cxn ang="T74">
                            <a:pos x="T12" y="T13"/>
                          </a:cxn>
                          <a:cxn ang="T75">
                            <a:pos x="T14" y="T15"/>
                          </a:cxn>
                          <a:cxn ang="T76">
                            <a:pos x="T16" y="T17"/>
                          </a:cxn>
                          <a:cxn ang="T77">
                            <a:pos x="T18" y="T19"/>
                          </a:cxn>
                          <a:cxn ang="T78">
                            <a:pos x="T20" y="T21"/>
                          </a:cxn>
                          <a:cxn ang="T79">
                            <a:pos x="T22" y="T23"/>
                          </a:cxn>
                          <a:cxn ang="T80">
                            <a:pos x="T24" y="T25"/>
                          </a:cxn>
                          <a:cxn ang="T81">
                            <a:pos x="T26" y="T27"/>
                          </a:cxn>
                          <a:cxn ang="T82">
                            <a:pos x="T28" y="T29"/>
                          </a:cxn>
                          <a:cxn ang="T83">
                            <a:pos x="T30" y="T31"/>
                          </a:cxn>
                          <a:cxn ang="T84">
                            <a:pos x="T32" y="T33"/>
                          </a:cxn>
                          <a:cxn ang="T85">
                            <a:pos x="T34" y="T35"/>
                          </a:cxn>
                          <a:cxn ang="T86">
                            <a:pos x="T36" y="T37"/>
                          </a:cxn>
                          <a:cxn ang="T87">
                            <a:pos x="T38" y="T39"/>
                          </a:cxn>
                          <a:cxn ang="T88">
                            <a:pos x="T40" y="T41"/>
                          </a:cxn>
                          <a:cxn ang="T89">
                            <a:pos x="T42" y="T43"/>
                          </a:cxn>
                          <a:cxn ang="T90">
                            <a:pos x="T44" y="T45"/>
                          </a:cxn>
                          <a:cxn ang="T91">
                            <a:pos x="T46" y="T47"/>
                          </a:cxn>
                          <a:cxn ang="T92">
                            <a:pos x="T48" y="T49"/>
                          </a:cxn>
                          <a:cxn ang="T93">
                            <a:pos x="T50" y="T51"/>
                          </a:cxn>
                          <a:cxn ang="T94">
                            <a:pos x="T52" y="T53"/>
                          </a:cxn>
                          <a:cxn ang="T95">
                            <a:pos x="T54" y="T55"/>
                          </a:cxn>
                          <a:cxn ang="T96">
                            <a:pos x="T56" y="T57"/>
                          </a:cxn>
                          <a:cxn ang="T97">
                            <a:pos x="T58" y="T59"/>
                          </a:cxn>
                          <a:cxn ang="T98">
                            <a:pos x="T60" y="T61"/>
                          </a:cxn>
                          <a:cxn ang="T99">
                            <a:pos x="T62" y="T63"/>
                          </a:cxn>
                          <a:cxn ang="T100">
                            <a:pos x="T64" y="T65"/>
                          </a:cxn>
                          <a:cxn ang="T101">
                            <a:pos x="T66" y="T67"/>
                          </a:cxn>
                        </a:cxnLst>
                        <a:rect l="T102" t="T103" r="T104" b="T105"/>
                        <a:pathLst>
                          <a:path w="51" h="86">
                            <a:moveTo>
                              <a:pt x="51" y="51"/>
                            </a:moveTo>
                            <a:lnTo>
                              <a:pt x="45" y="47"/>
                            </a:lnTo>
                            <a:lnTo>
                              <a:pt x="38" y="38"/>
                            </a:lnTo>
                            <a:lnTo>
                              <a:pt x="36" y="24"/>
                            </a:lnTo>
                            <a:lnTo>
                              <a:pt x="35" y="13"/>
                            </a:lnTo>
                            <a:lnTo>
                              <a:pt x="37" y="0"/>
                            </a:lnTo>
                            <a:lnTo>
                              <a:pt x="33" y="7"/>
                            </a:lnTo>
                            <a:lnTo>
                              <a:pt x="30" y="21"/>
                            </a:lnTo>
                            <a:lnTo>
                              <a:pt x="30" y="29"/>
                            </a:lnTo>
                            <a:lnTo>
                              <a:pt x="32" y="36"/>
                            </a:lnTo>
                            <a:lnTo>
                              <a:pt x="21" y="36"/>
                            </a:lnTo>
                            <a:lnTo>
                              <a:pt x="10" y="43"/>
                            </a:lnTo>
                            <a:lnTo>
                              <a:pt x="0" y="51"/>
                            </a:lnTo>
                            <a:lnTo>
                              <a:pt x="11" y="47"/>
                            </a:lnTo>
                            <a:lnTo>
                              <a:pt x="23" y="43"/>
                            </a:lnTo>
                            <a:lnTo>
                              <a:pt x="33" y="43"/>
                            </a:lnTo>
                            <a:lnTo>
                              <a:pt x="23" y="48"/>
                            </a:lnTo>
                            <a:lnTo>
                              <a:pt x="19" y="56"/>
                            </a:lnTo>
                            <a:lnTo>
                              <a:pt x="14" y="64"/>
                            </a:lnTo>
                            <a:lnTo>
                              <a:pt x="12" y="72"/>
                            </a:lnTo>
                            <a:lnTo>
                              <a:pt x="17" y="66"/>
                            </a:lnTo>
                            <a:lnTo>
                              <a:pt x="24" y="57"/>
                            </a:lnTo>
                            <a:lnTo>
                              <a:pt x="35" y="51"/>
                            </a:lnTo>
                            <a:lnTo>
                              <a:pt x="38" y="50"/>
                            </a:lnTo>
                            <a:lnTo>
                              <a:pt x="38" y="57"/>
                            </a:lnTo>
                            <a:lnTo>
                              <a:pt x="40" y="65"/>
                            </a:lnTo>
                            <a:lnTo>
                              <a:pt x="42" y="72"/>
                            </a:lnTo>
                            <a:lnTo>
                              <a:pt x="44" y="80"/>
                            </a:lnTo>
                            <a:lnTo>
                              <a:pt x="48" y="86"/>
                            </a:lnTo>
                            <a:lnTo>
                              <a:pt x="47" y="78"/>
                            </a:lnTo>
                            <a:lnTo>
                              <a:pt x="47" y="72"/>
                            </a:lnTo>
                            <a:lnTo>
                              <a:pt x="46" y="66"/>
                            </a:lnTo>
                            <a:lnTo>
                              <a:pt x="48" y="61"/>
                            </a:lnTo>
                            <a:lnTo>
                              <a:pt x="51" y="51"/>
                            </a:lnTo>
                            <a:close/>
                          </a:path>
                        </a:pathLst>
                      </a:custGeom>
                      <a:solidFill>
                        <a:srgbClr val="6000A0"/>
                      </a:solidFill>
                      <a:ln w="11113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6194" name="Line 21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562" y="2492"/>
                      <a:ext cx="120" cy="24"/>
                    </a:xfrm>
                    <a:prstGeom prst="line">
                      <a:avLst/>
                    </a:prstGeom>
                    <a:noFill/>
                    <a:ln w="11113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6181" name="Group 229"/>
                <p:cNvGrpSpPr>
                  <a:grpSpLocks/>
                </p:cNvGrpSpPr>
                <p:nvPr/>
              </p:nvGrpSpPr>
              <p:grpSpPr bwMode="auto">
                <a:xfrm>
                  <a:off x="4402" y="2179"/>
                  <a:ext cx="174" cy="199"/>
                  <a:chOff x="4402" y="2179"/>
                  <a:chExt cx="174" cy="199"/>
                </a:xfrm>
              </p:grpSpPr>
              <p:grpSp>
                <p:nvGrpSpPr>
                  <p:cNvPr id="6182" name="Group 227"/>
                  <p:cNvGrpSpPr>
                    <a:grpSpLocks/>
                  </p:cNvGrpSpPr>
                  <p:nvPr/>
                </p:nvGrpSpPr>
                <p:grpSpPr bwMode="auto">
                  <a:xfrm>
                    <a:off x="4412" y="2179"/>
                    <a:ext cx="154" cy="185"/>
                    <a:chOff x="4412" y="2179"/>
                    <a:chExt cx="154" cy="185"/>
                  </a:xfrm>
                </p:grpSpPr>
                <p:grpSp>
                  <p:nvGrpSpPr>
                    <p:cNvPr id="6184" name="Group 2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412" y="2179"/>
                      <a:ext cx="154" cy="184"/>
                      <a:chOff x="4412" y="2179"/>
                      <a:chExt cx="154" cy="184"/>
                    </a:xfrm>
                  </p:grpSpPr>
                  <p:sp>
                    <p:nvSpPr>
                      <p:cNvPr id="6188" name="Freeform 22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412" y="2179"/>
                        <a:ext cx="154" cy="184"/>
                      </a:xfrm>
                      <a:custGeom>
                        <a:avLst/>
                        <a:gdLst>
                          <a:gd name="T0" fmla="*/ 44 w 154"/>
                          <a:gd name="T1" fmla="*/ 15 h 184"/>
                          <a:gd name="T2" fmla="*/ 0 w 154"/>
                          <a:gd name="T3" fmla="*/ 43 h 184"/>
                          <a:gd name="T4" fmla="*/ 19 w 154"/>
                          <a:gd name="T5" fmla="*/ 107 h 184"/>
                          <a:gd name="T6" fmla="*/ 41 w 154"/>
                          <a:gd name="T7" fmla="*/ 143 h 184"/>
                          <a:gd name="T8" fmla="*/ 75 w 154"/>
                          <a:gd name="T9" fmla="*/ 184 h 184"/>
                          <a:gd name="T10" fmla="*/ 98 w 154"/>
                          <a:gd name="T11" fmla="*/ 156 h 184"/>
                          <a:gd name="T12" fmla="*/ 154 w 154"/>
                          <a:gd name="T13" fmla="*/ 25 h 184"/>
                          <a:gd name="T14" fmla="*/ 128 w 154"/>
                          <a:gd name="T15" fmla="*/ 0 h 184"/>
                          <a:gd name="T16" fmla="*/ 84 w 154"/>
                          <a:gd name="T17" fmla="*/ 32 h 184"/>
                          <a:gd name="T18" fmla="*/ 44 w 154"/>
                          <a:gd name="T19" fmla="*/ 15 h 184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w 154"/>
                          <a:gd name="T31" fmla="*/ 0 h 184"/>
                          <a:gd name="T32" fmla="*/ 154 w 154"/>
                          <a:gd name="T33" fmla="*/ 184 h 184"/>
                        </a:gdLst>
                        <a:ahLst/>
                        <a:cxnLst>
                          <a:cxn ang="T20">
                            <a:pos x="T0" y="T1"/>
                          </a:cxn>
                          <a:cxn ang="T21">
                            <a:pos x="T2" y="T3"/>
                          </a:cxn>
                          <a:cxn ang="T22">
                            <a:pos x="T4" y="T5"/>
                          </a:cxn>
                          <a:cxn ang="T23">
                            <a:pos x="T6" y="T7"/>
                          </a:cxn>
                          <a:cxn ang="T24">
                            <a:pos x="T8" y="T9"/>
                          </a:cxn>
                          <a:cxn ang="T25">
                            <a:pos x="T10" y="T11"/>
                          </a:cxn>
                          <a:cxn ang="T26">
                            <a:pos x="T12" y="T13"/>
                          </a:cxn>
                          <a:cxn ang="T27">
                            <a:pos x="T14" y="T15"/>
                          </a:cxn>
                          <a:cxn ang="T28">
                            <a:pos x="T16" y="T17"/>
                          </a:cxn>
                          <a:cxn ang="T29">
                            <a:pos x="T18" y="T19"/>
                          </a:cxn>
                        </a:cxnLst>
                        <a:rect l="T30" t="T31" r="T32" b="T33"/>
                        <a:pathLst>
                          <a:path w="154" h="184">
                            <a:moveTo>
                              <a:pt x="44" y="15"/>
                            </a:moveTo>
                            <a:lnTo>
                              <a:pt x="0" y="43"/>
                            </a:lnTo>
                            <a:lnTo>
                              <a:pt x="19" y="107"/>
                            </a:lnTo>
                            <a:lnTo>
                              <a:pt x="41" y="143"/>
                            </a:lnTo>
                            <a:lnTo>
                              <a:pt x="75" y="184"/>
                            </a:lnTo>
                            <a:lnTo>
                              <a:pt x="98" y="156"/>
                            </a:lnTo>
                            <a:lnTo>
                              <a:pt x="154" y="25"/>
                            </a:lnTo>
                            <a:lnTo>
                              <a:pt x="128" y="0"/>
                            </a:lnTo>
                            <a:lnTo>
                              <a:pt x="84" y="32"/>
                            </a:lnTo>
                            <a:lnTo>
                              <a:pt x="44" y="15"/>
                            </a:lnTo>
                            <a:close/>
                          </a:path>
                        </a:pathLst>
                      </a:custGeom>
                      <a:solidFill>
                        <a:srgbClr val="E0E0FF"/>
                      </a:solidFill>
                      <a:ln w="11113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189" name="Freeform 22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496" y="2252"/>
                        <a:ext cx="43" cy="19"/>
                      </a:xfrm>
                      <a:custGeom>
                        <a:avLst/>
                        <a:gdLst>
                          <a:gd name="T0" fmla="*/ 0 w 43"/>
                          <a:gd name="T1" fmla="*/ 0 h 19"/>
                          <a:gd name="T2" fmla="*/ 43 w 43"/>
                          <a:gd name="T3" fmla="*/ 19 h 19"/>
                          <a:gd name="T4" fmla="*/ 19 w 43"/>
                          <a:gd name="T5" fmla="*/ 16 h 19"/>
                          <a:gd name="T6" fmla="*/ 0 w 43"/>
                          <a:gd name="T7" fmla="*/ 0 h 19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43"/>
                          <a:gd name="T13" fmla="*/ 0 h 19"/>
                          <a:gd name="T14" fmla="*/ 43 w 43"/>
                          <a:gd name="T15" fmla="*/ 19 h 19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43" h="19">
                            <a:moveTo>
                              <a:pt x="0" y="0"/>
                            </a:moveTo>
                            <a:lnTo>
                              <a:pt x="43" y="19"/>
                            </a:lnTo>
                            <a:lnTo>
                              <a:pt x="19" y="16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C0C0E0"/>
                      </a:solidFill>
                      <a:ln w="11113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190" name="Freeform 22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426" y="2258"/>
                        <a:ext cx="17" cy="10"/>
                      </a:xfrm>
                      <a:custGeom>
                        <a:avLst/>
                        <a:gdLst>
                          <a:gd name="T0" fmla="*/ 17 w 17"/>
                          <a:gd name="T1" fmla="*/ 0 h 10"/>
                          <a:gd name="T2" fmla="*/ 0 w 17"/>
                          <a:gd name="T3" fmla="*/ 10 h 10"/>
                          <a:gd name="T4" fmla="*/ 12 w 17"/>
                          <a:gd name="T5" fmla="*/ 7 h 10"/>
                          <a:gd name="T6" fmla="*/ 17 w 17"/>
                          <a:gd name="T7" fmla="*/ 0 h 1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17"/>
                          <a:gd name="T13" fmla="*/ 0 h 10"/>
                          <a:gd name="T14" fmla="*/ 17 w 17"/>
                          <a:gd name="T15" fmla="*/ 10 h 1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17" h="10">
                            <a:moveTo>
                              <a:pt x="17" y="0"/>
                            </a:moveTo>
                            <a:lnTo>
                              <a:pt x="0" y="10"/>
                            </a:lnTo>
                            <a:lnTo>
                              <a:pt x="12" y="7"/>
                            </a:lnTo>
                            <a:lnTo>
                              <a:pt x="17" y="0"/>
                            </a:lnTo>
                            <a:close/>
                          </a:path>
                        </a:pathLst>
                      </a:custGeom>
                      <a:solidFill>
                        <a:srgbClr val="C0C0E0"/>
                      </a:solidFill>
                      <a:ln w="11113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6185" name="Group 2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450" y="2232"/>
                      <a:ext cx="58" cy="132"/>
                      <a:chOff x="4450" y="2232"/>
                      <a:chExt cx="58" cy="132"/>
                    </a:xfrm>
                  </p:grpSpPr>
                  <p:sp>
                    <p:nvSpPr>
                      <p:cNvPr id="6186" name="Freeform 22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450" y="2232"/>
                        <a:ext cx="58" cy="132"/>
                      </a:xfrm>
                      <a:custGeom>
                        <a:avLst/>
                        <a:gdLst>
                          <a:gd name="T0" fmla="*/ 14 w 58"/>
                          <a:gd name="T1" fmla="*/ 0 h 132"/>
                          <a:gd name="T2" fmla="*/ 39 w 58"/>
                          <a:gd name="T3" fmla="*/ 20 h 132"/>
                          <a:gd name="T4" fmla="*/ 33 w 58"/>
                          <a:gd name="T5" fmla="*/ 55 h 132"/>
                          <a:gd name="T6" fmla="*/ 58 w 58"/>
                          <a:gd name="T7" fmla="*/ 103 h 132"/>
                          <a:gd name="T8" fmla="*/ 36 w 58"/>
                          <a:gd name="T9" fmla="*/ 132 h 132"/>
                          <a:gd name="T10" fmla="*/ 5 w 58"/>
                          <a:gd name="T11" fmla="*/ 91 h 132"/>
                          <a:gd name="T12" fmla="*/ 11 w 58"/>
                          <a:gd name="T13" fmla="*/ 55 h 132"/>
                          <a:gd name="T14" fmla="*/ 0 w 58"/>
                          <a:gd name="T15" fmla="*/ 29 h 132"/>
                          <a:gd name="T16" fmla="*/ 14 w 58"/>
                          <a:gd name="T17" fmla="*/ 0 h 132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w 58"/>
                          <a:gd name="T28" fmla="*/ 0 h 132"/>
                          <a:gd name="T29" fmla="*/ 58 w 58"/>
                          <a:gd name="T30" fmla="*/ 132 h 132"/>
                        </a:gdLst>
                        <a:ahLst/>
                        <a:cxnLst>
                          <a:cxn ang="T18">
                            <a:pos x="T0" y="T1"/>
                          </a:cxn>
                          <a:cxn ang="T19">
                            <a:pos x="T2" y="T3"/>
                          </a:cxn>
                          <a:cxn ang="T20">
                            <a:pos x="T4" y="T5"/>
                          </a:cxn>
                          <a:cxn ang="T21">
                            <a:pos x="T6" y="T7"/>
                          </a:cxn>
                          <a:cxn ang="T22">
                            <a:pos x="T8" y="T9"/>
                          </a:cxn>
                          <a:cxn ang="T23">
                            <a:pos x="T10" y="T11"/>
                          </a:cxn>
                          <a:cxn ang="T24">
                            <a:pos x="T12" y="T13"/>
                          </a:cxn>
                          <a:cxn ang="T25">
                            <a:pos x="T14" y="T15"/>
                          </a:cxn>
                          <a:cxn ang="T26">
                            <a:pos x="T16" y="T17"/>
                          </a:cxn>
                        </a:cxnLst>
                        <a:rect l="T27" t="T28" r="T29" b="T30"/>
                        <a:pathLst>
                          <a:path w="58" h="132">
                            <a:moveTo>
                              <a:pt x="14" y="0"/>
                            </a:moveTo>
                            <a:lnTo>
                              <a:pt x="39" y="20"/>
                            </a:lnTo>
                            <a:lnTo>
                              <a:pt x="33" y="55"/>
                            </a:lnTo>
                            <a:lnTo>
                              <a:pt x="58" y="103"/>
                            </a:lnTo>
                            <a:lnTo>
                              <a:pt x="36" y="132"/>
                            </a:lnTo>
                            <a:lnTo>
                              <a:pt x="5" y="91"/>
                            </a:lnTo>
                            <a:lnTo>
                              <a:pt x="11" y="55"/>
                            </a:lnTo>
                            <a:lnTo>
                              <a:pt x="0" y="29"/>
                            </a:lnTo>
                            <a:lnTo>
                              <a:pt x="14" y="0"/>
                            </a:lnTo>
                            <a:close/>
                          </a:path>
                        </a:pathLst>
                      </a:custGeom>
                      <a:solidFill>
                        <a:srgbClr val="FF00A0"/>
                      </a:solidFill>
                      <a:ln w="11113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187" name="Freeform 22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460" y="2287"/>
                        <a:ext cx="22" cy="5"/>
                      </a:xfrm>
                      <a:custGeom>
                        <a:avLst/>
                        <a:gdLst>
                          <a:gd name="T0" fmla="*/ 0 w 22"/>
                          <a:gd name="T1" fmla="*/ 1 h 5"/>
                          <a:gd name="T2" fmla="*/ 13 w 22"/>
                          <a:gd name="T3" fmla="*/ 3 h 5"/>
                          <a:gd name="T4" fmla="*/ 22 w 22"/>
                          <a:gd name="T5" fmla="*/ 0 h 5"/>
                          <a:gd name="T6" fmla="*/ 13 w 22"/>
                          <a:gd name="T7" fmla="*/ 5 h 5"/>
                          <a:gd name="T8" fmla="*/ 0 w 22"/>
                          <a:gd name="T9" fmla="*/ 1 h 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22"/>
                          <a:gd name="T16" fmla="*/ 0 h 5"/>
                          <a:gd name="T17" fmla="*/ 22 w 22"/>
                          <a:gd name="T18" fmla="*/ 5 h 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22" h="5">
                            <a:moveTo>
                              <a:pt x="0" y="1"/>
                            </a:moveTo>
                            <a:lnTo>
                              <a:pt x="13" y="3"/>
                            </a:lnTo>
                            <a:lnTo>
                              <a:pt x="22" y="0"/>
                            </a:lnTo>
                            <a:lnTo>
                              <a:pt x="13" y="5"/>
                            </a:lnTo>
                            <a:lnTo>
                              <a:pt x="0" y="1"/>
                            </a:lnTo>
                            <a:close/>
                          </a:path>
                        </a:pathLst>
                      </a:custGeom>
                      <a:solidFill>
                        <a:srgbClr val="E040A0"/>
                      </a:solidFill>
                      <a:ln w="11113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sp>
                <p:nvSpPr>
                  <p:cNvPr id="6183" name="Freeform 228"/>
                  <p:cNvSpPr>
                    <a:spLocks/>
                  </p:cNvSpPr>
                  <p:nvPr/>
                </p:nvSpPr>
                <p:spPr bwMode="auto">
                  <a:xfrm>
                    <a:off x="4402" y="2204"/>
                    <a:ext cx="174" cy="174"/>
                  </a:xfrm>
                  <a:custGeom>
                    <a:avLst/>
                    <a:gdLst>
                      <a:gd name="T0" fmla="*/ 10 w 174"/>
                      <a:gd name="T1" fmla="*/ 16 h 174"/>
                      <a:gd name="T2" fmla="*/ 29 w 174"/>
                      <a:gd name="T3" fmla="*/ 81 h 174"/>
                      <a:gd name="T4" fmla="*/ 52 w 174"/>
                      <a:gd name="T5" fmla="*/ 119 h 174"/>
                      <a:gd name="T6" fmla="*/ 85 w 174"/>
                      <a:gd name="T7" fmla="*/ 160 h 174"/>
                      <a:gd name="T8" fmla="*/ 107 w 174"/>
                      <a:gd name="T9" fmla="*/ 131 h 174"/>
                      <a:gd name="T10" fmla="*/ 136 w 174"/>
                      <a:gd name="T11" fmla="*/ 64 h 174"/>
                      <a:gd name="T12" fmla="*/ 163 w 174"/>
                      <a:gd name="T13" fmla="*/ 0 h 174"/>
                      <a:gd name="T14" fmla="*/ 174 w 174"/>
                      <a:gd name="T15" fmla="*/ 2 h 174"/>
                      <a:gd name="T16" fmla="*/ 116 w 174"/>
                      <a:gd name="T17" fmla="*/ 133 h 174"/>
                      <a:gd name="T18" fmla="*/ 85 w 174"/>
                      <a:gd name="T19" fmla="*/ 174 h 174"/>
                      <a:gd name="T20" fmla="*/ 44 w 174"/>
                      <a:gd name="T21" fmla="*/ 124 h 174"/>
                      <a:gd name="T22" fmla="*/ 20 w 174"/>
                      <a:gd name="T23" fmla="*/ 85 h 174"/>
                      <a:gd name="T24" fmla="*/ 0 w 174"/>
                      <a:gd name="T25" fmla="*/ 20 h 174"/>
                      <a:gd name="T26" fmla="*/ 10 w 174"/>
                      <a:gd name="T27" fmla="*/ 16 h 174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w 174"/>
                      <a:gd name="T43" fmla="*/ 0 h 174"/>
                      <a:gd name="T44" fmla="*/ 174 w 174"/>
                      <a:gd name="T45" fmla="*/ 174 h 174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T42" t="T43" r="T44" b="T45"/>
                    <a:pathLst>
                      <a:path w="174" h="174">
                        <a:moveTo>
                          <a:pt x="10" y="16"/>
                        </a:moveTo>
                        <a:lnTo>
                          <a:pt x="29" y="81"/>
                        </a:lnTo>
                        <a:lnTo>
                          <a:pt x="52" y="119"/>
                        </a:lnTo>
                        <a:lnTo>
                          <a:pt x="85" y="160"/>
                        </a:lnTo>
                        <a:lnTo>
                          <a:pt x="107" y="131"/>
                        </a:lnTo>
                        <a:lnTo>
                          <a:pt x="136" y="64"/>
                        </a:lnTo>
                        <a:lnTo>
                          <a:pt x="163" y="0"/>
                        </a:lnTo>
                        <a:lnTo>
                          <a:pt x="174" y="2"/>
                        </a:lnTo>
                        <a:lnTo>
                          <a:pt x="116" y="133"/>
                        </a:lnTo>
                        <a:lnTo>
                          <a:pt x="85" y="174"/>
                        </a:lnTo>
                        <a:lnTo>
                          <a:pt x="44" y="124"/>
                        </a:lnTo>
                        <a:lnTo>
                          <a:pt x="20" y="85"/>
                        </a:lnTo>
                        <a:lnTo>
                          <a:pt x="0" y="20"/>
                        </a:lnTo>
                        <a:lnTo>
                          <a:pt x="10" y="16"/>
                        </a:lnTo>
                        <a:close/>
                      </a:path>
                    </a:pathLst>
                  </a:custGeom>
                  <a:solidFill>
                    <a:srgbClr val="6000A0"/>
                  </a:solidFill>
                  <a:ln w="1111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6177" name="Group 233"/>
              <p:cNvGrpSpPr>
                <a:grpSpLocks/>
              </p:cNvGrpSpPr>
              <p:nvPr/>
            </p:nvGrpSpPr>
            <p:grpSpPr bwMode="auto">
              <a:xfrm>
                <a:off x="4128" y="2102"/>
                <a:ext cx="792" cy="233"/>
                <a:chOff x="4128" y="2102"/>
                <a:chExt cx="792" cy="233"/>
              </a:xfrm>
            </p:grpSpPr>
            <p:sp>
              <p:nvSpPr>
                <p:cNvPr id="6178" name="Freeform 231"/>
                <p:cNvSpPr>
                  <a:spLocks/>
                </p:cNvSpPr>
                <p:nvPr/>
              </p:nvSpPr>
              <p:spPr bwMode="auto">
                <a:xfrm>
                  <a:off x="4128" y="2148"/>
                  <a:ext cx="192" cy="187"/>
                </a:xfrm>
                <a:custGeom>
                  <a:avLst/>
                  <a:gdLst>
                    <a:gd name="T0" fmla="*/ 176 w 192"/>
                    <a:gd name="T1" fmla="*/ 58 h 187"/>
                    <a:gd name="T2" fmla="*/ 186 w 192"/>
                    <a:gd name="T3" fmla="*/ 72 h 187"/>
                    <a:gd name="T4" fmla="*/ 192 w 192"/>
                    <a:gd name="T5" fmla="*/ 96 h 187"/>
                    <a:gd name="T6" fmla="*/ 187 w 192"/>
                    <a:gd name="T7" fmla="*/ 122 h 187"/>
                    <a:gd name="T8" fmla="*/ 176 w 192"/>
                    <a:gd name="T9" fmla="*/ 141 h 187"/>
                    <a:gd name="T10" fmla="*/ 156 w 192"/>
                    <a:gd name="T11" fmla="*/ 166 h 187"/>
                    <a:gd name="T12" fmla="*/ 139 w 192"/>
                    <a:gd name="T13" fmla="*/ 179 h 187"/>
                    <a:gd name="T14" fmla="*/ 118 w 192"/>
                    <a:gd name="T15" fmla="*/ 187 h 187"/>
                    <a:gd name="T16" fmla="*/ 94 w 192"/>
                    <a:gd name="T17" fmla="*/ 187 h 187"/>
                    <a:gd name="T18" fmla="*/ 79 w 192"/>
                    <a:gd name="T19" fmla="*/ 179 h 187"/>
                    <a:gd name="T20" fmla="*/ 63 w 192"/>
                    <a:gd name="T21" fmla="*/ 168 h 187"/>
                    <a:gd name="T22" fmla="*/ 34 w 192"/>
                    <a:gd name="T23" fmla="*/ 166 h 187"/>
                    <a:gd name="T24" fmla="*/ 7 w 192"/>
                    <a:gd name="T25" fmla="*/ 163 h 187"/>
                    <a:gd name="T26" fmla="*/ 0 w 192"/>
                    <a:gd name="T27" fmla="*/ 157 h 187"/>
                    <a:gd name="T28" fmla="*/ 0 w 192"/>
                    <a:gd name="T29" fmla="*/ 146 h 187"/>
                    <a:gd name="T30" fmla="*/ 7 w 192"/>
                    <a:gd name="T31" fmla="*/ 140 h 187"/>
                    <a:gd name="T32" fmla="*/ 27 w 192"/>
                    <a:gd name="T33" fmla="*/ 136 h 187"/>
                    <a:gd name="T34" fmla="*/ 49 w 192"/>
                    <a:gd name="T35" fmla="*/ 139 h 187"/>
                    <a:gd name="T36" fmla="*/ 2 w 192"/>
                    <a:gd name="T37" fmla="*/ 103 h 187"/>
                    <a:gd name="T38" fmla="*/ 0 w 192"/>
                    <a:gd name="T39" fmla="*/ 92 h 187"/>
                    <a:gd name="T40" fmla="*/ 4 w 192"/>
                    <a:gd name="T41" fmla="*/ 83 h 187"/>
                    <a:gd name="T42" fmla="*/ 15 w 192"/>
                    <a:gd name="T43" fmla="*/ 78 h 187"/>
                    <a:gd name="T44" fmla="*/ 67 w 192"/>
                    <a:gd name="T45" fmla="*/ 110 h 187"/>
                    <a:gd name="T46" fmla="*/ 36 w 192"/>
                    <a:gd name="T47" fmla="*/ 85 h 187"/>
                    <a:gd name="T48" fmla="*/ 12 w 192"/>
                    <a:gd name="T49" fmla="*/ 61 h 187"/>
                    <a:gd name="T50" fmla="*/ 13 w 192"/>
                    <a:gd name="T51" fmla="*/ 51 h 187"/>
                    <a:gd name="T52" fmla="*/ 19 w 192"/>
                    <a:gd name="T53" fmla="*/ 45 h 187"/>
                    <a:gd name="T54" fmla="*/ 30 w 192"/>
                    <a:gd name="T55" fmla="*/ 44 h 187"/>
                    <a:gd name="T56" fmla="*/ 89 w 192"/>
                    <a:gd name="T57" fmla="*/ 85 h 187"/>
                    <a:gd name="T58" fmla="*/ 67 w 192"/>
                    <a:gd name="T59" fmla="*/ 65 h 187"/>
                    <a:gd name="T60" fmla="*/ 46 w 192"/>
                    <a:gd name="T61" fmla="*/ 35 h 187"/>
                    <a:gd name="T62" fmla="*/ 46 w 192"/>
                    <a:gd name="T63" fmla="*/ 27 h 187"/>
                    <a:gd name="T64" fmla="*/ 51 w 192"/>
                    <a:gd name="T65" fmla="*/ 21 h 187"/>
                    <a:gd name="T66" fmla="*/ 61 w 192"/>
                    <a:gd name="T67" fmla="*/ 19 h 187"/>
                    <a:gd name="T68" fmla="*/ 84 w 192"/>
                    <a:gd name="T69" fmla="*/ 34 h 187"/>
                    <a:gd name="T70" fmla="*/ 108 w 192"/>
                    <a:gd name="T71" fmla="*/ 55 h 187"/>
                    <a:gd name="T72" fmla="*/ 127 w 192"/>
                    <a:gd name="T73" fmla="*/ 66 h 187"/>
                    <a:gd name="T74" fmla="*/ 135 w 192"/>
                    <a:gd name="T75" fmla="*/ 64 h 187"/>
                    <a:gd name="T76" fmla="*/ 127 w 192"/>
                    <a:gd name="T77" fmla="*/ 48 h 187"/>
                    <a:gd name="T78" fmla="*/ 128 w 192"/>
                    <a:gd name="T79" fmla="*/ 28 h 187"/>
                    <a:gd name="T80" fmla="*/ 139 w 192"/>
                    <a:gd name="T81" fmla="*/ 11 h 187"/>
                    <a:gd name="T82" fmla="*/ 149 w 192"/>
                    <a:gd name="T83" fmla="*/ 2 h 187"/>
                    <a:gd name="T84" fmla="*/ 156 w 192"/>
                    <a:gd name="T85" fmla="*/ 0 h 187"/>
                    <a:gd name="T86" fmla="*/ 162 w 192"/>
                    <a:gd name="T87" fmla="*/ 4 h 187"/>
                    <a:gd name="T88" fmla="*/ 167 w 192"/>
                    <a:gd name="T89" fmla="*/ 13 h 187"/>
                    <a:gd name="T90" fmla="*/ 162 w 192"/>
                    <a:gd name="T91" fmla="*/ 26 h 187"/>
                    <a:gd name="T92" fmla="*/ 160 w 192"/>
                    <a:gd name="T93" fmla="*/ 41 h 187"/>
                    <a:gd name="T94" fmla="*/ 165 w 192"/>
                    <a:gd name="T95" fmla="*/ 52 h 187"/>
                    <a:gd name="T96" fmla="*/ 176 w 192"/>
                    <a:gd name="T97" fmla="*/ 58 h 187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2"/>
                    <a:gd name="T148" fmla="*/ 0 h 187"/>
                    <a:gd name="T149" fmla="*/ 192 w 192"/>
                    <a:gd name="T150" fmla="*/ 187 h 187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2" h="187">
                      <a:moveTo>
                        <a:pt x="176" y="58"/>
                      </a:moveTo>
                      <a:lnTo>
                        <a:pt x="186" y="72"/>
                      </a:lnTo>
                      <a:lnTo>
                        <a:pt x="192" y="96"/>
                      </a:lnTo>
                      <a:lnTo>
                        <a:pt x="187" y="122"/>
                      </a:lnTo>
                      <a:lnTo>
                        <a:pt x="176" y="141"/>
                      </a:lnTo>
                      <a:lnTo>
                        <a:pt x="156" y="166"/>
                      </a:lnTo>
                      <a:lnTo>
                        <a:pt x="139" y="179"/>
                      </a:lnTo>
                      <a:lnTo>
                        <a:pt x="118" y="187"/>
                      </a:lnTo>
                      <a:lnTo>
                        <a:pt x="94" y="187"/>
                      </a:lnTo>
                      <a:lnTo>
                        <a:pt x="79" y="179"/>
                      </a:lnTo>
                      <a:lnTo>
                        <a:pt x="63" y="168"/>
                      </a:lnTo>
                      <a:lnTo>
                        <a:pt x="34" y="166"/>
                      </a:lnTo>
                      <a:lnTo>
                        <a:pt x="7" y="163"/>
                      </a:lnTo>
                      <a:lnTo>
                        <a:pt x="0" y="157"/>
                      </a:lnTo>
                      <a:lnTo>
                        <a:pt x="0" y="146"/>
                      </a:lnTo>
                      <a:lnTo>
                        <a:pt x="7" y="140"/>
                      </a:lnTo>
                      <a:lnTo>
                        <a:pt x="27" y="136"/>
                      </a:lnTo>
                      <a:lnTo>
                        <a:pt x="49" y="139"/>
                      </a:lnTo>
                      <a:lnTo>
                        <a:pt x="2" y="103"/>
                      </a:lnTo>
                      <a:lnTo>
                        <a:pt x="0" y="92"/>
                      </a:lnTo>
                      <a:lnTo>
                        <a:pt x="4" y="83"/>
                      </a:lnTo>
                      <a:lnTo>
                        <a:pt x="15" y="78"/>
                      </a:lnTo>
                      <a:lnTo>
                        <a:pt x="67" y="110"/>
                      </a:lnTo>
                      <a:lnTo>
                        <a:pt x="36" y="85"/>
                      </a:lnTo>
                      <a:lnTo>
                        <a:pt x="12" y="61"/>
                      </a:lnTo>
                      <a:lnTo>
                        <a:pt x="13" y="51"/>
                      </a:lnTo>
                      <a:lnTo>
                        <a:pt x="19" y="45"/>
                      </a:lnTo>
                      <a:lnTo>
                        <a:pt x="30" y="44"/>
                      </a:lnTo>
                      <a:lnTo>
                        <a:pt x="89" y="85"/>
                      </a:lnTo>
                      <a:lnTo>
                        <a:pt x="67" y="65"/>
                      </a:lnTo>
                      <a:lnTo>
                        <a:pt x="46" y="35"/>
                      </a:lnTo>
                      <a:lnTo>
                        <a:pt x="46" y="27"/>
                      </a:lnTo>
                      <a:lnTo>
                        <a:pt x="51" y="21"/>
                      </a:lnTo>
                      <a:lnTo>
                        <a:pt x="61" y="19"/>
                      </a:lnTo>
                      <a:lnTo>
                        <a:pt x="84" y="34"/>
                      </a:lnTo>
                      <a:lnTo>
                        <a:pt x="108" y="55"/>
                      </a:lnTo>
                      <a:lnTo>
                        <a:pt x="127" y="66"/>
                      </a:lnTo>
                      <a:lnTo>
                        <a:pt x="135" y="64"/>
                      </a:lnTo>
                      <a:lnTo>
                        <a:pt x="127" y="48"/>
                      </a:lnTo>
                      <a:lnTo>
                        <a:pt x="128" y="28"/>
                      </a:lnTo>
                      <a:lnTo>
                        <a:pt x="139" y="11"/>
                      </a:lnTo>
                      <a:lnTo>
                        <a:pt x="149" y="2"/>
                      </a:lnTo>
                      <a:lnTo>
                        <a:pt x="156" y="0"/>
                      </a:lnTo>
                      <a:lnTo>
                        <a:pt x="162" y="4"/>
                      </a:lnTo>
                      <a:lnTo>
                        <a:pt x="167" y="13"/>
                      </a:lnTo>
                      <a:lnTo>
                        <a:pt x="162" y="26"/>
                      </a:lnTo>
                      <a:lnTo>
                        <a:pt x="160" y="41"/>
                      </a:lnTo>
                      <a:lnTo>
                        <a:pt x="165" y="52"/>
                      </a:lnTo>
                      <a:lnTo>
                        <a:pt x="176" y="58"/>
                      </a:lnTo>
                      <a:close/>
                    </a:path>
                  </a:pathLst>
                </a:custGeom>
                <a:solidFill>
                  <a:srgbClr val="E0A080"/>
                </a:solidFill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9" name="Freeform 232"/>
                <p:cNvSpPr>
                  <a:spLocks/>
                </p:cNvSpPr>
                <p:nvPr/>
              </p:nvSpPr>
              <p:spPr bwMode="auto">
                <a:xfrm>
                  <a:off x="4726" y="2102"/>
                  <a:ext cx="194" cy="187"/>
                </a:xfrm>
                <a:custGeom>
                  <a:avLst/>
                  <a:gdLst>
                    <a:gd name="T0" fmla="*/ 16 w 194"/>
                    <a:gd name="T1" fmla="*/ 58 h 187"/>
                    <a:gd name="T2" fmla="*/ 6 w 194"/>
                    <a:gd name="T3" fmla="*/ 72 h 187"/>
                    <a:gd name="T4" fmla="*/ 0 w 194"/>
                    <a:gd name="T5" fmla="*/ 96 h 187"/>
                    <a:gd name="T6" fmla="*/ 5 w 194"/>
                    <a:gd name="T7" fmla="*/ 122 h 187"/>
                    <a:gd name="T8" fmla="*/ 16 w 194"/>
                    <a:gd name="T9" fmla="*/ 141 h 187"/>
                    <a:gd name="T10" fmla="*/ 36 w 194"/>
                    <a:gd name="T11" fmla="*/ 166 h 187"/>
                    <a:gd name="T12" fmla="*/ 53 w 194"/>
                    <a:gd name="T13" fmla="*/ 180 h 187"/>
                    <a:gd name="T14" fmla="*/ 74 w 194"/>
                    <a:gd name="T15" fmla="*/ 187 h 187"/>
                    <a:gd name="T16" fmla="*/ 99 w 194"/>
                    <a:gd name="T17" fmla="*/ 186 h 187"/>
                    <a:gd name="T18" fmla="*/ 114 w 194"/>
                    <a:gd name="T19" fmla="*/ 180 h 187"/>
                    <a:gd name="T20" fmla="*/ 130 w 194"/>
                    <a:gd name="T21" fmla="*/ 168 h 187"/>
                    <a:gd name="T22" fmla="*/ 160 w 194"/>
                    <a:gd name="T23" fmla="*/ 166 h 187"/>
                    <a:gd name="T24" fmla="*/ 187 w 194"/>
                    <a:gd name="T25" fmla="*/ 163 h 187"/>
                    <a:gd name="T26" fmla="*/ 194 w 194"/>
                    <a:gd name="T27" fmla="*/ 157 h 187"/>
                    <a:gd name="T28" fmla="*/ 194 w 194"/>
                    <a:gd name="T29" fmla="*/ 146 h 187"/>
                    <a:gd name="T30" fmla="*/ 187 w 194"/>
                    <a:gd name="T31" fmla="*/ 140 h 187"/>
                    <a:gd name="T32" fmla="*/ 167 w 194"/>
                    <a:gd name="T33" fmla="*/ 136 h 187"/>
                    <a:gd name="T34" fmla="*/ 144 w 194"/>
                    <a:gd name="T35" fmla="*/ 139 h 187"/>
                    <a:gd name="T36" fmla="*/ 192 w 194"/>
                    <a:gd name="T37" fmla="*/ 103 h 187"/>
                    <a:gd name="T38" fmla="*/ 194 w 194"/>
                    <a:gd name="T39" fmla="*/ 92 h 187"/>
                    <a:gd name="T40" fmla="*/ 190 w 194"/>
                    <a:gd name="T41" fmla="*/ 83 h 187"/>
                    <a:gd name="T42" fmla="*/ 181 w 194"/>
                    <a:gd name="T43" fmla="*/ 79 h 187"/>
                    <a:gd name="T44" fmla="*/ 126 w 194"/>
                    <a:gd name="T45" fmla="*/ 110 h 187"/>
                    <a:gd name="T46" fmla="*/ 177 w 194"/>
                    <a:gd name="T47" fmla="*/ 69 h 187"/>
                    <a:gd name="T48" fmla="*/ 180 w 194"/>
                    <a:gd name="T49" fmla="*/ 62 h 187"/>
                    <a:gd name="T50" fmla="*/ 180 w 194"/>
                    <a:gd name="T51" fmla="*/ 53 h 187"/>
                    <a:gd name="T52" fmla="*/ 175 w 194"/>
                    <a:gd name="T53" fmla="*/ 47 h 187"/>
                    <a:gd name="T54" fmla="*/ 166 w 194"/>
                    <a:gd name="T55" fmla="*/ 45 h 187"/>
                    <a:gd name="T56" fmla="*/ 104 w 194"/>
                    <a:gd name="T57" fmla="*/ 86 h 187"/>
                    <a:gd name="T58" fmla="*/ 139 w 194"/>
                    <a:gd name="T59" fmla="*/ 48 h 187"/>
                    <a:gd name="T60" fmla="*/ 149 w 194"/>
                    <a:gd name="T61" fmla="*/ 37 h 187"/>
                    <a:gd name="T62" fmla="*/ 147 w 194"/>
                    <a:gd name="T63" fmla="*/ 26 h 187"/>
                    <a:gd name="T64" fmla="*/ 140 w 194"/>
                    <a:gd name="T65" fmla="*/ 20 h 187"/>
                    <a:gd name="T66" fmla="*/ 132 w 194"/>
                    <a:gd name="T67" fmla="*/ 19 h 187"/>
                    <a:gd name="T68" fmla="*/ 109 w 194"/>
                    <a:gd name="T69" fmla="*/ 35 h 187"/>
                    <a:gd name="T70" fmla="*/ 85 w 194"/>
                    <a:gd name="T71" fmla="*/ 55 h 187"/>
                    <a:gd name="T72" fmla="*/ 65 w 194"/>
                    <a:gd name="T73" fmla="*/ 66 h 187"/>
                    <a:gd name="T74" fmla="*/ 57 w 194"/>
                    <a:gd name="T75" fmla="*/ 64 h 187"/>
                    <a:gd name="T76" fmla="*/ 65 w 194"/>
                    <a:gd name="T77" fmla="*/ 48 h 187"/>
                    <a:gd name="T78" fmla="*/ 64 w 194"/>
                    <a:gd name="T79" fmla="*/ 28 h 187"/>
                    <a:gd name="T80" fmla="*/ 53 w 194"/>
                    <a:gd name="T81" fmla="*/ 11 h 187"/>
                    <a:gd name="T82" fmla="*/ 43 w 194"/>
                    <a:gd name="T83" fmla="*/ 2 h 187"/>
                    <a:gd name="T84" fmla="*/ 36 w 194"/>
                    <a:gd name="T85" fmla="*/ 0 h 187"/>
                    <a:gd name="T86" fmla="*/ 30 w 194"/>
                    <a:gd name="T87" fmla="*/ 4 h 187"/>
                    <a:gd name="T88" fmla="*/ 25 w 194"/>
                    <a:gd name="T89" fmla="*/ 14 h 187"/>
                    <a:gd name="T90" fmla="*/ 30 w 194"/>
                    <a:gd name="T91" fmla="*/ 26 h 187"/>
                    <a:gd name="T92" fmla="*/ 32 w 194"/>
                    <a:gd name="T93" fmla="*/ 41 h 187"/>
                    <a:gd name="T94" fmla="*/ 27 w 194"/>
                    <a:gd name="T95" fmla="*/ 51 h 187"/>
                    <a:gd name="T96" fmla="*/ 16 w 194"/>
                    <a:gd name="T97" fmla="*/ 58 h 187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4"/>
                    <a:gd name="T148" fmla="*/ 0 h 187"/>
                    <a:gd name="T149" fmla="*/ 194 w 194"/>
                    <a:gd name="T150" fmla="*/ 187 h 187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4" h="187">
                      <a:moveTo>
                        <a:pt x="16" y="58"/>
                      </a:moveTo>
                      <a:lnTo>
                        <a:pt x="6" y="72"/>
                      </a:lnTo>
                      <a:lnTo>
                        <a:pt x="0" y="96"/>
                      </a:lnTo>
                      <a:lnTo>
                        <a:pt x="5" y="122"/>
                      </a:lnTo>
                      <a:lnTo>
                        <a:pt x="16" y="141"/>
                      </a:lnTo>
                      <a:lnTo>
                        <a:pt x="36" y="166"/>
                      </a:lnTo>
                      <a:lnTo>
                        <a:pt x="53" y="180"/>
                      </a:lnTo>
                      <a:lnTo>
                        <a:pt x="74" y="187"/>
                      </a:lnTo>
                      <a:lnTo>
                        <a:pt x="99" y="186"/>
                      </a:lnTo>
                      <a:lnTo>
                        <a:pt x="114" y="180"/>
                      </a:lnTo>
                      <a:lnTo>
                        <a:pt x="130" y="168"/>
                      </a:lnTo>
                      <a:lnTo>
                        <a:pt x="160" y="166"/>
                      </a:lnTo>
                      <a:lnTo>
                        <a:pt x="187" y="163"/>
                      </a:lnTo>
                      <a:lnTo>
                        <a:pt x="194" y="157"/>
                      </a:lnTo>
                      <a:lnTo>
                        <a:pt x="194" y="146"/>
                      </a:lnTo>
                      <a:lnTo>
                        <a:pt x="187" y="140"/>
                      </a:lnTo>
                      <a:lnTo>
                        <a:pt x="167" y="136"/>
                      </a:lnTo>
                      <a:lnTo>
                        <a:pt x="144" y="139"/>
                      </a:lnTo>
                      <a:lnTo>
                        <a:pt x="192" y="103"/>
                      </a:lnTo>
                      <a:lnTo>
                        <a:pt x="194" y="92"/>
                      </a:lnTo>
                      <a:lnTo>
                        <a:pt x="190" y="83"/>
                      </a:lnTo>
                      <a:lnTo>
                        <a:pt x="181" y="79"/>
                      </a:lnTo>
                      <a:lnTo>
                        <a:pt x="126" y="110"/>
                      </a:lnTo>
                      <a:lnTo>
                        <a:pt x="177" y="69"/>
                      </a:lnTo>
                      <a:lnTo>
                        <a:pt x="180" y="62"/>
                      </a:lnTo>
                      <a:lnTo>
                        <a:pt x="180" y="53"/>
                      </a:lnTo>
                      <a:lnTo>
                        <a:pt x="175" y="47"/>
                      </a:lnTo>
                      <a:lnTo>
                        <a:pt x="166" y="45"/>
                      </a:lnTo>
                      <a:lnTo>
                        <a:pt x="104" y="86"/>
                      </a:lnTo>
                      <a:lnTo>
                        <a:pt x="139" y="48"/>
                      </a:lnTo>
                      <a:lnTo>
                        <a:pt x="149" y="37"/>
                      </a:lnTo>
                      <a:lnTo>
                        <a:pt x="147" y="26"/>
                      </a:lnTo>
                      <a:lnTo>
                        <a:pt x="140" y="20"/>
                      </a:lnTo>
                      <a:lnTo>
                        <a:pt x="132" y="19"/>
                      </a:lnTo>
                      <a:lnTo>
                        <a:pt x="109" y="35"/>
                      </a:lnTo>
                      <a:lnTo>
                        <a:pt x="85" y="55"/>
                      </a:lnTo>
                      <a:lnTo>
                        <a:pt x="65" y="66"/>
                      </a:lnTo>
                      <a:lnTo>
                        <a:pt x="57" y="64"/>
                      </a:lnTo>
                      <a:lnTo>
                        <a:pt x="65" y="48"/>
                      </a:lnTo>
                      <a:lnTo>
                        <a:pt x="64" y="28"/>
                      </a:lnTo>
                      <a:lnTo>
                        <a:pt x="53" y="11"/>
                      </a:lnTo>
                      <a:lnTo>
                        <a:pt x="43" y="2"/>
                      </a:lnTo>
                      <a:lnTo>
                        <a:pt x="36" y="0"/>
                      </a:lnTo>
                      <a:lnTo>
                        <a:pt x="30" y="4"/>
                      </a:lnTo>
                      <a:lnTo>
                        <a:pt x="25" y="14"/>
                      </a:lnTo>
                      <a:lnTo>
                        <a:pt x="30" y="26"/>
                      </a:lnTo>
                      <a:lnTo>
                        <a:pt x="32" y="41"/>
                      </a:lnTo>
                      <a:lnTo>
                        <a:pt x="27" y="51"/>
                      </a:lnTo>
                      <a:lnTo>
                        <a:pt x="16" y="58"/>
                      </a:lnTo>
                      <a:close/>
                    </a:path>
                  </a:pathLst>
                </a:custGeom>
                <a:solidFill>
                  <a:srgbClr val="E0A080"/>
                </a:solidFill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6152" name="Group 258"/>
            <p:cNvGrpSpPr>
              <a:grpSpLocks/>
            </p:cNvGrpSpPr>
            <p:nvPr/>
          </p:nvGrpSpPr>
          <p:grpSpPr bwMode="auto">
            <a:xfrm>
              <a:off x="4194" y="1497"/>
              <a:ext cx="505" cy="750"/>
              <a:chOff x="4194" y="1497"/>
              <a:chExt cx="505" cy="750"/>
            </a:xfrm>
          </p:grpSpPr>
          <p:grpSp>
            <p:nvGrpSpPr>
              <p:cNvPr id="6153" name="Group 246"/>
              <p:cNvGrpSpPr>
                <a:grpSpLocks/>
              </p:cNvGrpSpPr>
              <p:nvPr/>
            </p:nvGrpSpPr>
            <p:grpSpPr bwMode="auto">
              <a:xfrm>
                <a:off x="4194" y="1497"/>
                <a:ext cx="505" cy="750"/>
                <a:chOff x="4194" y="1497"/>
                <a:chExt cx="505" cy="750"/>
              </a:xfrm>
            </p:grpSpPr>
            <p:grpSp>
              <p:nvGrpSpPr>
                <p:cNvPr id="6165" name="Group 237"/>
                <p:cNvGrpSpPr>
                  <a:grpSpLocks/>
                </p:cNvGrpSpPr>
                <p:nvPr/>
              </p:nvGrpSpPr>
              <p:grpSpPr bwMode="auto">
                <a:xfrm>
                  <a:off x="4194" y="1532"/>
                  <a:ext cx="462" cy="715"/>
                  <a:chOff x="4194" y="1532"/>
                  <a:chExt cx="462" cy="715"/>
                </a:xfrm>
              </p:grpSpPr>
              <p:sp>
                <p:nvSpPr>
                  <p:cNvPr id="6174" name="Freeform 235"/>
                  <p:cNvSpPr>
                    <a:spLocks/>
                  </p:cNvSpPr>
                  <p:nvPr/>
                </p:nvSpPr>
                <p:spPr bwMode="auto">
                  <a:xfrm>
                    <a:off x="4194" y="1532"/>
                    <a:ext cx="462" cy="715"/>
                  </a:xfrm>
                  <a:custGeom>
                    <a:avLst/>
                    <a:gdLst>
                      <a:gd name="T0" fmla="*/ 226 w 462"/>
                      <a:gd name="T1" fmla="*/ 73 h 715"/>
                      <a:gd name="T2" fmla="*/ 205 w 462"/>
                      <a:gd name="T3" fmla="*/ 111 h 715"/>
                      <a:gd name="T4" fmla="*/ 188 w 462"/>
                      <a:gd name="T5" fmla="*/ 171 h 715"/>
                      <a:gd name="T6" fmla="*/ 177 w 462"/>
                      <a:gd name="T7" fmla="*/ 215 h 715"/>
                      <a:gd name="T8" fmla="*/ 143 w 462"/>
                      <a:gd name="T9" fmla="*/ 238 h 715"/>
                      <a:gd name="T10" fmla="*/ 81 w 462"/>
                      <a:gd name="T11" fmla="*/ 260 h 715"/>
                      <a:gd name="T12" fmla="*/ 29 w 462"/>
                      <a:gd name="T13" fmla="*/ 284 h 715"/>
                      <a:gd name="T14" fmla="*/ 3 w 462"/>
                      <a:gd name="T15" fmla="*/ 314 h 715"/>
                      <a:gd name="T16" fmla="*/ 0 w 462"/>
                      <a:gd name="T17" fmla="*/ 352 h 715"/>
                      <a:gd name="T18" fmla="*/ 17 w 462"/>
                      <a:gd name="T19" fmla="*/ 383 h 715"/>
                      <a:gd name="T20" fmla="*/ 55 w 462"/>
                      <a:gd name="T21" fmla="*/ 401 h 715"/>
                      <a:gd name="T22" fmla="*/ 116 w 462"/>
                      <a:gd name="T23" fmla="*/ 406 h 715"/>
                      <a:gd name="T24" fmla="*/ 172 w 462"/>
                      <a:gd name="T25" fmla="*/ 397 h 715"/>
                      <a:gd name="T26" fmla="*/ 165 w 462"/>
                      <a:gd name="T27" fmla="*/ 472 h 715"/>
                      <a:gd name="T28" fmla="*/ 175 w 462"/>
                      <a:gd name="T29" fmla="*/ 575 h 715"/>
                      <a:gd name="T30" fmla="*/ 194 w 462"/>
                      <a:gd name="T31" fmla="*/ 644 h 715"/>
                      <a:gd name="T32" fmla="*/ 219 w 462"/>
                      <a:gd name="T33" fmla="*/ 683 h 715"/>
                      <a:gd name="T34" fmla="*/ 253 w 462"/>
                      <a:gd name="T35" fmla="*/ 710 h 715"/>
                      <a:gd name="T36" fmla="*/ 291 w 462"/>
                      <a:gd name="T37" fmla="*/ 710 h 715"/>
                      <a:gd name="T38" fmla="*/ 336 w 462"/>
                      <a:gd name="T39" fmla="*/ 678 h 715"/>
                      <a:gd name="T40" fmla="*/ 365 w 462"/>
                      <a:gd name="T41" fmla="*/ 617 h 715"/>
                      <a:gd name="T42" fmla="*/ 392 w 462"/>
                      <a:gd name="T43" fmla="*/ 524 h 715"/>
                      <a:gd name="T44" fmla="*/ 408 w 462"/>
                      <a:gd name="T45" fmla="*/ 453 h 715"/>
                      <a:gd name="T46" fmla="*/ 418 w 462"/>
                      <a:gd name="T47" fmla="*/ 363 h 715"/>
                      <a:gd name="T48" fmla="*/ 418 w 462"/>
                      <a:gd name="T49" fmla="*/ 322 h 715"/>
                      <a:gd name="T50" fmla="*/ 442 w 462"/>
                      <a:gd name="T51" fmla="*/ 319 h 715"/>
                      <a:gd name="T52" fmla="*/ 460 w 462"/>
                      <a:gd name="T53" fmla="*/ 292 h 715"/>
                      <a:gd name="T54" fmla="*/ 459 w 462"/>
                      <a:gd name="T55" fmla="*/ 264 h 715"/>
                      <a:gd name="T56" fmla="*/ 439 w 462"/>
                      <a:gd name="T57" fmla="*/ 252 h 715"/>
                      <a:gd name="T58" fmla="*/ 440 w 462"/>
                      <a:gd name="T59" fmla="*/ 221 h 715"/>
                      <a:gd name="T60" fmla="*/ 450 w 462"/>
                      <a:gd name="T61" fmla="*/ 122 h 715"/>
                      <a:gd name="T62" fmla="*/ 412 w 462"/>
                      <a:gd name="T63" fmla="*/ 23 h 715"/>
                      <a:gd name="T64" fmla="*/ 332 w 462"/>
                      <a:gd name="T65" fmla="*/ 0 h 715"/>
                      <a:gd name="T66" fmla="*/ 256 w 462"/>
                      <a:gd name="T67" fmla="*/ 36 h 715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w 462"/>
                      <a:gd name="T103" fmla="*/ 0 h 715"/>
                      <a:gd name="T104" fmla="*/ 462 w 462"/>
                      <a:gd name="T105" fmla="*/ 715 h 715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T102" t="T103" r="T104" b="T105"/>
                    <a:pathLst>
                      <a:path w="462" h="715">
                        <a:moveTo>
                          <a:pt x="256" y="36"/>
                        </a:moveTo>
                        <a:lnTo>
                          <a:pt x="226" y="73"/>
                        </a:lnTo>
                        <a:lnTo>
                          <a:pt x="214" y="91"/>
                        </a:lnTo>
                        <a:lnTo>
                          <a:pt x="205" y="111"/>
                        </a:lnTo>
                        <a:lnTo>
                          <a:pt x="196" y="138"/>
                        </a:lnTo>
                        <a:lnTo>
                          <a:pt x="188" y="171"/>
                        </a:lnTo>
                        <a:lnTo>
                          <a:pt x="181" y="197"/>
                        </a:lnTo>
                        <a:lnTo>
                          <a:pt x="177" y="215"/>
                        </a:lnTo>
                        <a:lnTo>
                          <a:pt x="168" y="227"/>
                        </a:lnTo>
                        <a:lnTo>
                          <a:pt x="143" y="238"/>
                        </a:lnTo>
                        <a:lnTo>
                          <a:pt x="112" y="247"/>
                        </a:lnTo>
                        <a:lnTo>
                          <a:pt x="81" y="260"/>
                        </a:lnTo>
                        <a:lnTo>
                          <a:pt x="49" y="273"/>
                        </a:lnTo>
                        <a:lnTo>
                          <a:pt x="29" y="284"/>
                        </a:lnTo>
                        <a:lnTo>
                          <a:pt x="13" y="297"/>
                        </a:lnTo>
                        <a:lnTo>
                          <a:pt x="3" y="314"/>
                        </a:lnTo>
                        <a:lnTo>
                          <a:pt x="0" y="333"/>
                        </a:lnTo>
                        <a:lnTo>
                          <a:pt x="0" y="352"/>
                        </a:lnTo>
                        <a:lnTo>
                          <a:pt x="6" y="368"/>
                        </a:lnTo>
                        <a:lnTo>
                          <a:pt x="17" y="383"/>
                        </a:lnTo>
                        <a:lnTo>
                          <a:pt x="33" y="393"/>
                        </a:lnTo>
                        <a:lnTo>
                          <a:pt x="55" y="401"/>
                        </a:lnTo>
                        <a:lnTo>
                          <a:pt x="86" y="405"/>
                        </a:lnTo>
                        <a:lnTo>
                          <a:pt x="116" y="406"/>
                        </a:lnTo>
                        <a:lnTo>
                          <a:pt x="149" y="403"/>
                        </a:lnTo>
                        <a:lnTo>
                          <a:pt x="172" y="397"/>
                        </a:lnTo>
                        <a:lnTo>
                          <a:pt x="168" y="425"/>
                        </a:lnTo>
                        <a:lnTo>
                          <a:pt x="165" y="472"/>
                        </a:lnTo>
                        <a:lnTo>
                          <a:pt x="168" y="521"/>
                        </a:lnTo>
                        <a:lnTo>
                          <a:pt x="175" y="575"/>
                        </a:lnTo>
                        <a:lnTo>
                          <a:pt x="186" y="624"/>
                        </a:lnTo>
                        <a:lnTo>
                          <a:pt x="194" y="644"/>
                        </a:lnTo>
                        <a:lnTo>
                          <a:pt x="204" y="663"/>
                        </a:lnTo>
                        <a:lnTo>
                          <a:pt x="219" y="683"/>
                        </a:lnTo>
                        <a:lnTo>
                          <a:pt x="240" y="702"/>
                        </a:lnTo>
                        <a:lnTo>
                          <a:pt x="253" y="710"/>
                        </a:lnTo>
                        <a:lnTo>
                          <a:pt x="275" y="715"/>
                        </a:lnTo>
                        <a:lnTo>
                          <a:pt x="291" y="710"/>
                        </a:lnTo>
                        <a:lnTo>
                          <a:pt x="311" y="702"/>
                        </a:lnTo>
                        <a:lnTo>
                          <a:pt x="336" y="678"/>
                        </a:lnTo>
                        <a:lnTo>
                          <a:pt x="352" y="649"/>
                        </a:lnTo>
                        <a:lnTo>
                          <a:pt x="365" y="617"/>
                        </a:lnTo>
                        <a:lnTo>
                          <a:pt x="380" y="565"/>
                        </a:lnTo>
                        <a:lnTo>
                          <a:pt x="392" y="524"/>
                        </a:lnTo>
                        <a:lnTo>
                          <a:pt x="402" y="481"/>
                        </a:lnTo>
                        <a:lnTo>
                          <a:pt x="408" y="453"/>
                        </a:lnTo>
                        <a:lnTo>
                          <a:pt x="415" y="404"/>
                        </a:lnTo>
                        <a:lnTo>
                          <a:pt x="418" y="363"/>
                        </a:lnTo>
                        <a:lnTo>
                          <a:pt x="421" y="337"/>
                        </a:lnTo>
                        <a:lnTo>
                          <a:pt x="418" y="322"/>
                        </a:lnTo>
                        <a:lnTo>
                          <a:pt x="429" y="324"/>
                        </a:lnTo>
                        <a:lnTo>
                          <a:pt x="442" y="319"/>
                        </a:lnTo>
                        <a:lnTo>
                          <a:pt x="453" y="306"/>
                        </a:lnTo>
                        <a:lnTo>
                          <a:pt x="460" y="292"/>
                        </a:lnTo>
                        <a:lnTo>
                          <a:pt x="462" y="277"/>
                        </a:lnTo>
                        <a:lnTo>
                          <a:pt x="459" y="264"/>
                        </a:lnTo>
                        <a:lnTo>
                          <a:pt x="450" y="254"/>
                        </a:lnTo>
                        <a:lnTo>
                          <a:pt x="439" y="252"/>
                        </a:lnTo>
                        <a:lnTo>
                          <a:pt x="426" y="252"/>
                        </a:lnTo>
                        <a:lnTo>
                          <a:pt x="440" y="221"/>
                        </a:lnTo>
                        <a:lnTo>
                          <a:pt x="448" y="174"/>
                        </a:lnTo>
                        <a:lnTo>
                          <a:pt x="450" y="122"/>
                        </a:lnTo>
                        <a:lnTo>
                          <a:pt x="448" y="64"/>
                        </a:lnTo>
                        <a:lnTo>
                          <a:pt x="412" y="23"/>
                        </a:lnTo>
                        <a:lnTo>
                          <a:pt x="379" y="4"/>
                        </a:lnTo>
                        <a:lnTo>
                          <a:pt x="332" y="0"/>
                        </a:lnTo>
                        <a:lnTo>
                          <a:pt x="289" y="11"/>
                        </a:lnTo>
                        <a:lnTo>
                          <a:pt x="256" y="36"/>
                        </a:lnTo>
                        <a:close/>
                      </a:path>
                    </a:pathLst>
                  </a:custGeom>
                  <a:solidFill>
                    <a:srgbClr val="E0A080"/>
                  </a:solidFill>
                  <a:ln w="1111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75" name="Freeform 236"/>
                  <p:cNvSpPr>
                    <a:spLocks/>
                  </p:cNvSpPr>
                  <p:nvPr/>
                </p:nvSpPr>
                <p:spPr bwMode="auto">
                  <a:xfrm>
                    <a:off x="4363" y="1888"/>
                    <a:ext cx="87" cy="45"/>
                  </a:xfrm>
                  <a:custGeom>
                    <a:avLst/>
                    <a:gdLst>
                      <a:gd name="T0" fmla="*/ 0 w 87"/>
                      <a:gd name="T1" fmla="*/ 45 h 45"/>
                      <a:gd name="T2" fmla="*/ 19 w 87"/>
                      <a:gd name="T3" fmla="*/ 41 h 45"/>
                      <a:gd name="T4" fmla="*/ 42 w 87"/>
                      <a:gd name="T5" fmla="*/ 32 h 45"/>
                      <a:gd name="T6" fmla="*/ 60 w 87"/>
                      <a:gd name="T7" fmla="*/ 24 h 45"/>
                      <a:gd name="T8" fmla="*/ 76 w 87"/>
                      <a:gd name="T9" fmla="*/ 13 h 45"/>
                      <a:gd name="T10" fmla="*/ 87 w 87"/>
                      <a:gd name="T11" fmla="*/ 0 h 4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7"/>
                      <a:gd name="T19" fmla="*/ 0 h 45"/>
                      <a:gd name="T20" fmla="*/ 87 w 87"/>
                      <a:gd name="T21" fmla="*/ 45 h 4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7" h="45">
                        <a:moveTo>
                          <a:pt x="0" y="45"/>
                        </a:moveTo>
                        <a:lnTo>
                          <a:pt x="19" y="41"/>
                        </a:lnTo>
                        <a:lnTo>
                          <a:pt x="42" y="32"/>
                        </a:lnTo>
                        <a:lnTo>
                          <a:pt x="60" y="24"/>
                        </a:lnTo>
                        <a:lnTo>
                          <a:pt x="76" y="13"/>
                        </a:lnTo>
                        <a:lnTo>
                          <a:pt x="87" y="0"/>
                        </a:lnTo>
                      </a:path>
                    </a:pathLst>
                  </a:custGeom>
                  <a:noFill/>
                  <a:ln w="1111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66" name="Group 245"/>
                <p:cNvGrpSpPr>
                  <a:grpSpLocks/>
                </p:cNvGrpSpPr>
                <p:nvPr/>
              </p:nvGrpSpPr>
              <p:grpSpPr bwMode="auto">
                <a:xfrm>
                  <a:off x="4366" y="1497"/>
                  <a:ext cx="333" cy="296"/>
                  <a:chOff x="4366" y="1497"/>
                  <a:chExt cx="333" cy="296"/>
                </a:xfrm>
              </p:grpSpPr>
              <p:sp>
                <p:nvSpPr>
                  <p:cNvPr id="6167" name="Freeform 238"/>
                  <p:cNvSpPr>
                    <a:spLocks/>
                  </p:cNvSpPr>
                  <p:nvPr/>
                </p:nvSpPr>
                <p:spPr bwMode="auto">
                  <a:xfrm>
                    <a:off x="4366" y="1497"/>
                    <a:ext cx="333" cy="296"/>
                  </a:xfrm>
                  <a:custGeom>
                    <a:avLst/>
                    <a:gdLst>
                      <a:gd name="T0" fmla="*/ 2 w 333"/>
                      <a:gd name="T1" fmla="*/ 71 h 296"/>
                      <a:gd name="T2" fmla="*/ 15 w 333"/>
                      <a:gd name="T3" fmla="*/ 50 h 296"/>
                      <a:gd name="T4" fmla="*/ 46 w 333"/>
                      <a:gd name="T5" fmla="*/ 31 h 296"/>
                      <a:gd name="T6" fmla="*/ 90 w 333"/>
                      <a:gd name="T7" fmla="*/ 17 h 296"/>
                      <a:gd name="T8" fmla="*/ 126 w 333"/>
                      <a:gd name="T9" fmla="*/ 5 h 296"/>
                      <a:gd name="T10" fmla="*/ 163 w 333"/>
                      <a:gd name="T11" fmla="*/ 5 h 296"/>
                      <a:gd name="T12" fmla="*/ 201 w 333"/>
                      <a:gd name="T13" fmla="*/ 17 h 296"/>
                      <a:gd name="T14" fmla="*/ 233 w 333"/>
                      <a:gd name="T15" fmla="*/ 33 h 296"/>
                      <a:gd name="T16" fmla="*/ 264 w 333"/>
                      <a:gd name="T17" fmla="*/ 54 h 296"/>
                      <a:gd name="T18" fmla="*/ 291 w 333"/>
                      <a:gd name="T19" fmla="*/ 78 h 296"/>
                      <a:gd name="T20" fmla="*/ 308 w 333"/>
                      <a:gd name="T21" fmla="*/ 101 h 296"/>
                      <a:gd name="T22" fmla="*/ 322 w 333"/>
                      <a:gd name="T23" fmla="*/ 127 h 296"/>
                      <a:gd name="T24" fmla="*/ 330 w 333"/>
                      <a:gd name="T25" fmla="*/ 156 h 296"/>
                      <a:gd name="T26" fmla="*/ 331 w 333"/>
                      <a:gd name="T27" fmla="*/ 183 h 296"/>
                      <a:gd name="T28" fmla="*/ 333 w 333"/>
                      <a:gd name="T29" fmla="*/ 216 h 296"/>
                      <a:gd name="T30" fmla="*/ 315 w 333"/>
                      <a:gd name="T31" fmla="*/ 250 h 296"/>
                      <a:gd name="T32" fmla="*/ 295 w 333"/>
                      <a:gd name="T33" fmla="*/ 272 h 296"/>
                      <a:gd name="T34" fmla="*/ 268 w 333"/>
                      <a:gd name="T35" fmla="*/ 289 h 296"/>
                      <a:gd name="T36" fmla="*/ 239 w 333"/>
                      <a:gd name="T37" fmla="*/ 292 h 296"/>
                      <a:gd name="T38" fmla="*/ 232 w 333"/>
                      <a:gd name="T39" fmla="*/ 271 h 296"/>
                      <a:gd name="T40" fmla="*/ 228 w 333"/>
                      <a:gd name="T41" fmla="*/ 244 h 296"/>
                      <a:gd name="T42" fmla="*/ 211 w 333"/>
                      <a:gd name="T43" fmla="*/ 224 h 296"/>
                      <a:gd name="T44" fmla="*/ 197 w 333"/>
                      <a:gd name="T45" fmla="*/ 197 h 296"/>
                      <a:gd name="T46" fmla="*/ 197 w 333"/>
                      <a:gd name="T47" fmla="*/ 160 h 296"/>
                      <a:gd name="T48" fmla="*/ 207 w 333"/>
                      <a:gd name="T49" fmla="*/ 129 h 296"/>
                      <a:gd name="T50" fmla="*/ 218 w 333"/>
                      <a:gd name="T51" fmla="*/ 106 h 296"/>
                      <a:gd name="T52" fmla="*/ 189 w 333"/>
                      <a:gd name="T53" fmla="*/ 115 h 296"/>
                      <a:gd name="T54" fmla="*/ 165 w 333"/>
                      <a:gd name="T55" fmla="*/ 115 h 296"/>
                      <a:gd name="T56" fmla="*/ 147 w 333"/>
                      <a:gd name="T57" fmla="*/ 104 h 296"/>
                      <a:gd name="T58" fmla="*/ 120 w 333"/>
                      <a:gd name="T59" fmla="*/ 100 h 296"/>
                      <a:gd name="T60" fmla="*/ 101 w 333"/>
                      <a:gd name="T61" fmla="*/ 98 h 296"/>
                      <a:gd name="T62" fmla="*/ 65 w 333"/>
                      <a:gd name="T63" fmla="*/ 104 h 296"/>
                      <a:gd name="T64" fmla="*/ 31 w 333"/>
                      <a:gd name="T65" fmla="*/ 103 h 296"/>
                      <a:gd name="T66" fmla="*/ 5 w 333"/>
                      <a:gd name="T67" fmla="*/ 93 h 29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w 333"/>
                      <a:gd name="T103" fmla="*/ 0 h 296"/>
                      <a:gd name="T104" fmla="*/ 333 w 333"/>
                      <a:gd name="T105" fmla="*/ 296 h 296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T102" t="T103" r="T104" b="T105"/>
                    <a:pathLst>
                      <a:path w="333" h="296">
                        <a:moveTo>
                          <a:pt x="0" y="81"/>
                        </a:moveTo>
                        <a:lnTo>
                          <a:pt x="2" y="71"/>
                        </a:lnTo>
                        <a:lnTo>
                          <a:pt x="5" y="63"/>
                        </a:lnTo>
                        <a:lnTo>
                          <a:pt x="15" y="50"/>
                        </a:lnTo>
                        <a:lnTo>
                          <a:pt x="29" y="40"/>
                        </a:lnTo>
                        <a:lnTo>
                          <a:pt x="46" y="31"/>
                        </a:lnTo>
                        <a:lnTo>
                          <a:pt x="65" y="23"/>
                        </a:lnTo>
                        <a:lnTo>
                          <a:pt x="90" y="17"/>
                        </a:lnTo>
                        <a:lnTo>
                          <a:pt x="110" y="14"/>
                        </a:lnTo>
                        <a:lnTo>
                          <a:pt x="126" y="5"/>
                        </a:lnTo>
                        <a:lnTo>
                          <a:pt x="142" y="0"/>
                        </a:lnTo>
                        <a:lnTo>
                          <a:pt x="163" y="5"/>
                        </a:lnTo>
                        <a:lnTo>
                          <a:pt x="185" y="11"/>
                        </a:lnTo>
                        <a:lnTo>
                          <a:pt x="201" y="17"/>
                        </a:lnTo>
                        <a:lnTo>
                          <a:pt x="219" y="25"/>
                        </a:lnTo>
                        <a:lnTo>
                          <a:pt x="233" y="33"/>
                        </a:lnTo>
                        <a:lnTo>
                          <a:pt x="249" y="44"/>
                        </a:lnTo>
                        <a:lnTo>
                          <a:pt x="264" y="54"/>
                        </a:lnTo>
                        <a:lnTo>
                          <a:pt x="278" y="66"/>
                        </a:lnTo>
                        <a:lnTo>
                          <a:pt x="291" y="78"/>
                        </a:lnTo>
                        <a:lnTo>
                          <a:pt x="300" y="89"/>
                        </a:lnTo>
                        <a:lnTo>
                          <a:pt x="308" y="101"/>
                        </a:lnTo>
                        <a:lnTo>
                          <a:pt x="316" y="115"/>
                        </a:lnTo>
                        <a:lnTo>
                          <a:pt x="322" y="127"/>
                        </a:lnTo>
                        <a:lnTo>
                          <a:pt x="327" y="140"/>
                        </a:lnTo>
                        <a:lnTo>
                          <a:pt x="330" y="156"/>
                        </a:lnTo>
                        <a:lnTo>
                          <a:pt x="326" y="172"/>
                        </a:lnTo>
                        <a:lnTo>
                          <a:pt x="331" y="183"/>
                        </a:lnTo>
                        <a:lnTo>
                          <a:pt x="333" y="201"/>
                        </a:lnTo>
                        <a:lnTo>
                          <a:pt x="333" y="216"/>
                        </a:lnTo>
                        <a:lnTo>
                          <a:pt x="328" y="229"/>
                        </a:lnTo>
                        <a:lnTo>
                          <a:pt x="315" y="250"/>
                        </a:lnTo>
                        <a:lnTo>
                          <a:pt x="304" y="262"/>
                        </a:lnTo>
                        <a:lnTo>
                          <a:pt x="295" y="272"/>
                        </a:lnTo>
                        <a:lnTo>
                          <a:pt x="282" y="282"/>
                        </a:lnTo>
                        <a:lnTo>
                          <a:pt x="268" y="289"/>
                        </a:lnTo>
                        <a:lnTo>
                          <a:pt x="252" y="296"/>
                        </a:lnTo>
                        <a:lnTo>
                          <a:pt x="239" y="292"/>
                        </a:lnTo>
                        <a:lnTo>
                          <a:pt x="227" y="287"/>
                        </a:lnTo>
                        <a:lnTo>
                          <a:pt x="232" y="271"/>
                        </a:lnTo>
                        <a:lnTo>
                          <a:pt x="231" y="256"/>
                        </a:lnTo>
                        <a:lnTo>
                          <a:pt x="228" y="244"/>
                        </a:lnTo>
                        <a:lnTo>
                          <a:pt x="223" y="231"/>
                        </a:lnTo>
                        <a:lnTo>
                          <a:pt x="211" y="224"/>
                        </a:lnTo>
                        <a:lnTo>
                          <a:pt x="201" y="213"/>
                        </a:lnTo>
                        <a:lnTo>
                          <a:pt x="197" y="197"/>
                        </a:lnTo>
                        <a:lnTo>
                          <a:pt x="196" y="180"/>
                        </a:lnTo>
                        <a:lnTo>
                          <a:pt x="197" y="160"/>
                        </a:lnTo>
                        <a:lnTo>
                          <a:pt x="200" y="144"/>
                        </a:lnTo>
                        <a:lnTo>
                          <a:pt x="207" y="129"/>
                        </a:lnTo>
                        <a:lnTo>
                          <a:pt x="213" y="117"/>
                        </a:lnTo>
                        <a:lnTo>
                          <a:pt x="218" y="106"/>
                        </a:lnTo>
                        <a:lnTo>
                          <a:pt x="207" y="110"/>
                        </a:lnTo>
                        <a:lnTo>
                          <a:pt x="189" y="115"/>
                        </a:lnTo>
                        <a:lnTo>
                          <a:pt x="178" y="116"/>
                        </a:lnTo>
                        <a:lnTo>
                          <a:pt x="165" y="115"/>
                        </a:lnTo>
                        <a:lnTo>
                          <a:pt x="155" y="110"/>
                        </a:lnTo>
                        <a:lnTo>
                          <a:pt x="147" y="104"/>
                        </a:lnTo>
                        <a:lnTo>
                          <a:pt x="134" y="103"/>
                        </a:lnTo>
                        <a:lnTo>
                          <a:pt x="120" y="100"/>
                        </a:lnTo>
                        <a:lnTo>
                          <a:pt x="112" y="94"/>
                        </a:lnTo>
                        <a:lnTo>
                          <a:pt x="101" y="98"/>
                        </a:lnTo>
                        <a:lnTo>
                          <a:pt x="84" y="103"/>
                        </a:lnTo>
                        <a:lnTo>
                          <a:pt x="65" y="104"/>
                        </a:lnTo>
                        <a:lnTo>
                          <a:pt x="47" y="105"/>
                        </a:lnTo>
                        <a:lnTo>
                          <a:pt x="31" y="103"/>
                        </a:lnTo>
                        <a:lnTo>
                          <a:pt x="15" y="99"/>
                        </a:lnTo>
                        <a:lnTo>
                          <a:pt x="5" y="93"/>
                        </a:lnTo>
                        <a:lnTo>
                          <a:pt x="0" y="81"/>
                        </a:lnTo>
                        <a:close/>
                      </a:path>
                    </a:pathLst>
                  </a:custGeom>
                  <a:solidFill>
                    <a:srgbClr val="A04000"/>
                  </a:solidFill>
                  <a:ln w="1111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6168" name="Group 244"/>
                  <p:cNvGrpSpPr>
                    <a:grpSpLocks/>
                  </p:cNvGrpSpPr>
                  <p:nvPr/>
                </p:nvGrpSpPr>
                <p:grpSpPr bwMode="auto">
                  <a:xfrm>
                    <a:off x="4476" y="1567"/>
                    <a:ext cx="136" cy="186"/>
                    <a:chOff x="4476" y="1567"/>
                    <a:chExt cx="136" cy="186"/>
                  </a:xfrm>
                </p:grpSpPr>
                <p:grpSp>
                  <p:nvGrpSpPr>
                    <p:cNvPr id="6169" name="Group 24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477" y="1574"/>
                      <a:ext cx="135" cy="179"/>
                      <a:chOff x="4477" y="1574"/>
                      <a:chExt cx="135" cy="179"/>
                    </a:xfrm>
                  </p:grpSpPr>
                  <p:sp>
                    <p:nvSpPr>
                      <p:cNvPr id="6171" name="Freeform 23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563" y="1574"/>
                        <a:ext cx="49" cy="52"/>
                      </a:xfrm>
                      <a:custGeom>
                        <a:avLst/>
                        <a:gdLst>
                          <a:gd name="T0" fmla="*/ 0 w 49"/>
                          <a:gd name="T1" fmla="*/ 34 h 52"/>
                          <a:gd name="T2" fmla="*/ 18 w 49"/>
                          <a:gd name="T3" fmla="*/ 24 h 52"/>
                          <a:gd name="T4" fmla="*/ 26 w 49"/>
                          <a:gd name="T5" fmla="*/ 15 h 52"/>
                          <a:gd name="T6" fmla="*/ 24 w 49"/>
                          <a:gd name="T7" fmla="*/ 8 h 52"/>
                          <a:gd name="T8" fmla="*/ 21 w 49"/>
                          <a:gd name="T9" fmla="*/ 0 h 52"/>
                          <a:gd name="T10" fmla="*/ 29 w 49"/>
                          <a:gd name="T11" fmla="*/ 4 h 52"/>
                          <a:gd name="T12" fmla="*/ 32 w 49"/>
                          <a:gd name="T13" fmla="*/ 10 h 52"/>
                          <a:gd name="T14" fmla="*/ 31 w 49"/>
                          <a:gd name="T15" fmla="*/ 17 h 52"/>
                          <a:gd name="T16" fmla="*/ 27 w 49"/>
                          <a:gd name="T17" fmla="*/ 26 h 52"/>
                          <a:gd name="T18" fmla="*/ 39 w 49"/>
                          <a:gd name="T19" fmla="*/ 26 h 52"/>
                          <a:gd name="T20" fmla="*/ 49 w 49"/>
                          <a:gd name="T21" fmla="*/ 38 h 52"/>
                          <a:gd name="T22" fmla="*/ 43 w 49"/>
                          <a:gd name="T23" fmla="*/ 34 h 52"/>
                          <a:gd name="T24" fmla="*/ 37 w 49"/>
                          <a:gd name="T25" fmla="*/ 32 h 52"/>
                          <a:gd name="T26" fmla="*/ 32 w 49"/>
                          <a:gd name="T27" fmla="*/ 34 h 52"/>
                          <a:gd name="T28" fmla="*/ 34 w 49"/>
                          <a:gd name="T29" fmla="*/ 41 h 52"/>
                          <a:gd name="T30" fmla="*/ 29 w 49"/>
                          <a:gd name="T31" fmla="*/ 48 h 52"/>
                          <a:gd name="T32" fmla="*/ 22 w 49"/>
                          <a:gd name="T33" fmla="*/ 52 h 52"/>
                          <a:gd name="T34" fmla="*/ 29 w 49"/>
                          <a:gd name="T35" fmla="*/ 41 h 52"/>
                          <a:gd name="T36" fmla="*/ 28 w 49"/>
                          <a:gd name="T37" fmla="*/ 33 h 52"/>
                          <a:gd name="T38" fmla="*/ 23 w 49"/>
                          <a:gd name="T39" fmla="*/ 30 h 52"/>
                          <a:gd name="T40" fmla="*/ 18 w 49"/>
                          <a:gd name="T41" fmla="*/ 32 h 52"/>
                          <a:gd name="T42" fmla="*/ 6 w 49"/>
                          <a:gd name="T43" fmla="*/ 46 h 52"/>
                          <a:gd name="T44" fmla="*/ 13 w 49"/>
                          <a:gd name="T45" fmla="*/ 31 h 52"/>
                          <a:gd name="T46" fmla="*/ 0 w 49"/>
                          <a:gd name="T47" fmla="*/ 34 h 52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w 49"/>
                          <a:gd name="T73" fmla="*/ 0 h 52"/>
                          <a:gd name="T74" fmla="*/ 49 w 49"/>
                          <a:gd name="T75" fmla="*/ 52 h 52"/>
                        </a:gdLst>
                        <a:ahLst/>
                        <a:cxnLst>
                          <a:cxn ang="T48">
                            <a:pos x="T0" y="T1"/>
                          </a:cxn>
                          <a:cxn ang="T49">
                            <a:pos x="T2" y="T3"/>
                          </a:cxn>
                          <a:cxn ang="T50">
                            <a:pos x="T4" y="T5"/>
                          </a:cxn>
                          <a:cxn ang="T51">
                            <a:pos x="T6" y="T7"/>
                          </a:cxn>
                          <a:cxn ang="T52">
                            <a:pos x="T8" y="T9"/>
                          </a:cxn>
                          <a:cxn ang="T53">
                            <a:pos x="T10" y="T11"/>
                          </a:cxn>
                          <a:cxn ang="T54">
                            <a:pos x="T12" y="T13"/>
                          </a:cxn>
                          <a:cxn ang="T55">
                            <a:pos x="T14" y="T15"/>
                          </a:cxn>
                          <a:cxn ang="T56">
                            <a:pos x="T16" y="T17"/>
                          </a:cxn>
                          <a:cxn ang="T57">
                            <a:pos x="T18" y="T19"/>
                          </a:cxn>
                          <a:cxn ang="T58">
                            <a:pos x="T20" y="T21"/>
                          </a:cxn>
                          <a:cxn ang="T59">
                            <a:pos x="T22" y="T23"/>
                          </a:cxn>
                          <a:cxn ang="T60">
                            <a:pos x="T24" y="T25"/>
                          </a:cxn>
                          <a:cxn ang="T61">
                            <a:pos x="T26" y="T27"/>
                          </a:cxn>
                          <a:cxn ang="T62">
                            <a:pos x="T28" y="T29"/>
                          </a:cxn>
                          <a:cxn ang="T63">
                            <a:pos x="T30" y="T31"/>
                          </a:cxn>
                          <a:cxn ang="T64">
                            <a:pos x="T32" y="T33"/>
                          </a:cxn>
                          <a:cxn ang="T65">
                            <a:pos x="T34" y="T35"/>
                          </a:cxn>
                          <a:cxn ang="T66">
                            <a:pos x="T36" y="T37"/>
                          </a:cxn>
                          <a:cxn ang="T67">
                            <a:pos x="T38" y="T39"/>
                          </a:cxn>
                          <a:cxn ang="T68">
                            <a:pos x="T40" y="T41"/>
                          </a:cxn>
                          <a:cxn ang="T69">
                            <a:pos x="T42" y="T43"/>
                          </a:cxn>
                          <a:cxn ang="T70">
                            <a:pos x="T44" y="T45"/>
                          </a:cxn>
                          <a:cxn ang="T71">
                            <a:pos x="T46" y="T47"/>
                          </a:cxn>
                        </a:cxnLst>
                        <a:rect l="T72" t="T73" r="T74" b="T75"/>
                        <a:pathLst>
                          <a:path w="49" h="52">
                            <a:moveTo>
                              <a:pt x="0" y="34"/>
                            </a:moveTo>
                            <a:lnTo>
                              <a:pt x="18" y="24"/>
                            </a:lnTo>
                            <a:lnTo>
                              <a:pt x="26" y="15"/>
                            </a:lnTo>
                            <a:lnTo>
                              <a:pt x="24" y="8"/>
                            </a:lnTo>
                            <a:lnTo>
                              <a:pt x="21" y="0"/>
                            </a:lnTo>
                            <a:lnTo>
                              <a:pt x="29" y="4"/>
                            </a:lnTo>
                            <a:lnTo>
                              <a:pt x="32" y="10"/>
                            </a:lnTo>
                            <a:lnTo>
                              <a:pt x="31" y="17"/>
                            </a:lnTo>
                            <a:lnTo>
                              <a:pt x="27" y="26"/>
                            </a:lnTo>
                            <a:lnTo>
                              <a:pt x="39" y="26"/>
                            </a:lnTo>
                            <a:lnTo>
                              <a:pt x="49" y="38"/>
                            </a:lnTo>
                            <a:lnTo>
                              <a:pt x="43" y="34"/>
                            </a:lnTo>
                            <a:lnTo>
                              <a:pt x="37" y="32"/>
                            </a:lnTo>
                            <a:lnTo>
                              <a:pt x="32" y="34"/>
                            </a:lnTo>
                            <a:lnTo>
                              <a:pt x="34" y="41"/>
                            </a:lnTo>
                            <a:lnTo>
                              <a:pt x="29" y="48"/>
                            </a:lnTo>
                            <a:lnTo>
                              <a:pt x="22" y="52"/>
                            </a:lnTo>
                            <a:lnTo>
                              <a:pt x="29" y="41"/>
                            </a:lnTo>
                            <a:lnTo>
                              <a:pt x="28" y="33"/>
                            </a:lnTo>
                            <a:lnTo>
                              <a:pt x="23" y="30"/>
                            </a:lnTo>
                            <a:lnTo>
                              <a:pt x="18" y="32"/>
                            </a:lnTo>
                            <a:lnTo>
                              <a:pt x="6" y="46"/>
                            </a:lnTo>
                            <a:lnTo>
                              <a:pt x="13" y="31"/>
                            </a:lnTo>
                            <a:lnTo>
                              <a:pt x="0" y="34"/>
                            </a:lnTo>
                            <a:close/>
                          </a:path>
                        </a:pathLst>
                      </a:custGeom>
                      <a:solidFill>
                        <a:srgbClr val="604020"/>
                      </a:solidFill>
                      <a:ln w="11113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172" name="Freeform 24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587" y="1703"/>
                        <a:ext cx="20" cy="50"/>
                      </a:xfrm>
                      <a:custGeom>
                        <a:avLst/>
                        <a:gdLst>
                          <a:gd name="T0" fmla="*/ 0 w 20"/>
                          <a:gd name="T1" fmla="*/ 24 h 50"/>
                          <a:gd name="T2" fmla="*/ 7 w 20"/>
                          <a:gd name="T3" fmla="*/ 24 h 50"/>
                          <a:gd name="T4" fmla="*/ 14 w 20"/>
                          <a:gd name="T5" fmla="*/ 20 h 50"/>
                          <a:gd name="T6" fmla="*/ 17 w 20"/>
                          <a:gd name="T7" fmla="*/ 10 h 50"/>
                          <a:gd name="T8" fmla="*/ 20 w 20"/>
                          <a:gd name="T9" fmla="*/ 0 h 50"/>
                          <a:gd name="T10" fmla="*/ 19 w 20"/>
                          <a:gd name="T11" fmla="*/ 12 h 50"/>
                          <a:gd name="T12" fmla="*/ 17 w 20"/>
                          <a:gd name="T13" fmla="*/ 22 h 50"/>
                          <a:gd name="T14" fmla="*/ 14 w 20"/>
                          <a:gd name="T15" fmla="*/ 28 h 50"/>
                          <a:gd name="T16" fmla="*/ 9 w 20"/>
                          <a:gd name="T17" fmla="*/ 32 h 50"/>
                          <a:gd name="T18" fmla="*/ 8 w 20"/>
                          <a:gd name="T19" fmla="*/ 38 h 50"/>
                          <a:gd name="T20" fmla="*/ 8 w 20"/>
                          <a:gd name="T21" fmla="*/ 45 h 50"/>
                          <a:gd name="T22" fmla="*/ 19 w 20"/>
                          <a:gd name="T23" fmla="*/ 45 h 50"/>
                          <a:gd name="T24" fmla="*/ 6 w 20"/>
                          <a:gd name="T25" fmla="*/ 50 h 50"/>
                          <a:gd name="T26" fmla="*/ 5 w 20"/>
                          <a:gd name="T27" fmla="*/ 39 h 50"/>
                          <a:gd name="T28" fmla="*/ 0 w 20"/>
                          <a:gd name="T29" fmla="*/ 24 h 50"/>
                          <a:gd name="T30" fmla="*/ 0 60000 65536"/>
                          <a:gd name="T31" fmla="*/ 0 60000 65536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60000 65536"/>
                          <a:gd name="T37" fmla="*/ 0 60000 65536"/>
                          <a:gd name="T38" fmla="*/ 0 60000 65536"/>
                          <a:gd name="T39" fmla="*/ 0 60000 65536"/>
                          <a:gd name="T40" fmla="*/ 0 60000 65536"/>
                          <a:gd name="T41" fmla="*/ 0 60000 65536"/>
                          <a:gd name="T42" fmla="*/ 0 60000 65536"/>
                          <a:gd name="T43" fmla="*/ 0 60000 65536"/>
                          <a:gd name="T44" fmla="*/ 0 60000 65536"/>
                          <a:gd name="T45" fmla="*/ 0 w 20"/>
                          <a:gd name="T46" fmla="*/ 0 h 50"/>
                          <a:gd name="T47" fmla="*/ 20 w 20"/>
                          <a:gd name="T48" fmla="*/ 50 h 50"/>
                        </a:gdLst>
                        <a:ahLst/>
                        <a:cxnLst>
                          <a:cxn ang="T30">
                            <a:pos x="T0" y="T1"/>
                          </a:cxn>
                          <a:cxn ang="T31">
                            <a:pos x="T2" y="T3"/>
                          </a:cxn>
                          <a:cxn ang="T32">
                            <a:pos x="T4" y="T5"/>
                          </a:cxn>
                          <a:cxn ang="T33">
                            <a:pos x="T6" y="T7"/>
                          </a:cxn>
                          <a:cxn ang="T34">
                            <a:pos x="T8" y="T9"/>
                          </a:cxn>
                          <a:cxn ang="T35">
                            <a:pos x="T10" y="T11"/>
                          </a:cxn>
                          <a:cxn ang="T36">
                            <a:pos x="T12" y="T13"/>
                          </a:cxn>
                          <a:cxn ang="T37">
                            <a:pos x="T14" y="T15"/>
                          </a:cxn>
                          <a:cxn ang="T38">
                            <a:pos x="T16" y="T17"/>
                          </a:cxn>
                          <a:cxn ang="T39">
                            <a:pos x="T18" y="T19"/>
                          </a:cxn>
                          <a:cxn ang="T40">
                            <a:pos x="T20" y="T21"/>
                          </a:cxn>
                          <a:cxn ang="T41">
                            <a:pos x="T22" y="T23"/>
                          </a:cxn>
                          <a:cxn ang="T42">
                            <a:pos x="T24" y="T25"/>
                          </a:cxn>
                          <a:cxn ang="T43">
                            <a:pos x="T26" y="T27"/>
                          </a:cxn>
                          <a:cxn ang="T44">
                            <a:pos x="T28" y="T29"/>
                          </a:cxn>
                        </a:cxnLst>
                        <a:rect l="T45" t="T46" r="T47" b="T48"/>
                        <a:pathLst>
                          <a:path w="20" h="50">
                            <a:moveTo>
                              <a:pt x="0" y="24"/>
                            </a:moveTo>
                            <a:lnTo>
                              <a:pt x="7" y="24"/>
                            </a:lnTo>
                            <a:lnTo>
                              <a:pt x="14" y="20"/>
                            </a:lnTo>
                            <a:lnTo>
                              <a:pt x="17" y="10"/>
                            </a:lnTo>
                            <a:lnTo>
                              <a:pt x="20" y="0"/>
                            </a:lnTo>
                            <a:lnTo>
                              <a:pt x="19" y="12"/>
                            </a:lnTo>
                            <a:lnTo>
                              <a:pt x="17" y="22"/>
                            </a:lnTo>
                            <a:lnTo>
                              <a:pt x="14" y="28"/>
                            </a:lnTo>
                            <a:lnTo>
                              <a:pt x="9" y="32"/>
                            </a:lnTo>
                            <a:lnTo>
                              <a:pt x="8" y="38"/>
                            </a:lnTo>
                            <a:lnTo>
                              <a:pt x="8" y="45"/>
                            </a:lnTo>
                            <a:lnTo>
                              <a:pt x="19" y="45"/>
                            </a:lnTo>
                            <a:lnTo>
                              <a:pt x="6" y="50"/>
                            </a:lnTo>
                            <a:lnTo>
                              <a:pt x="5" y="39"/>
                            </a:lnTo>
                            <a:lnTo>
                              <a:pt x="0" y="24"/>
                            </a:lnTo>
                            <a:close/>
                          </a:path>
                        </a:pathLst>
                      </a:custGeom>
                      <a:solidFill>
                        <a:srgbClr val="604020"/>
                      </a:solidFill>
                      <a:ln w="11113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173" name="Freeform 24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477" y="1591"/>
                        <a:ext cx="32" cy="3"/>
                      </a:xfrm>
                      <a:custGeom>
                        <a:avLst/>
                        <a:gdLst>
                          <a:gd name="T0" fmla="*/ 11 w 32"/>
                          <a:gd name="T1" fmla="*/ 1 h 3"/>
                          <a:gd name="T2" fmla="*/ 18 w 32"/>
                          <a:gd name="T3" fmla="*/ 1 h 3"/>
                          <a:gd name="T4" fmla="*/ 32 w 32"/>
                          <a:gd name="T5" fmla="*/ 0 h 3"/>
                          <a:gd name="T6" fmla="*/ 22 w 32"/>
                          <a:gd name="T7" fmla="*/ 3 h 3"/>
                          <a:gd name="T8" fmla="*/ 13 w 32"/>
                          <a:gd name="T9" fmla="*/ 3 h 3"/>
                          <a:gd name="T10" fmla="*/ 7 w 32"/>
                          <a:gd name="T11" fmla="*/ 3 h 3"/>
                          <a:gd name="T12" fmla="*/ 0 w 32"/>
                          <a:gd name="T13" fmla="*/ 1 h 3"/>
                          <a:gd name="T14" fmla="*/ 11 w 32"/>
                          <a:gd name="T15" fmla="*/ 1 h 3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w 32"/>
                          <a:gd name="T25" fmla="*/ 0 h 3"/>
                          <a:gd name="T26" fmla="*/ 32 w 32"/>
                          <a:gd name="T27" fmla="*/ 3 h 3"/>
                        </a:gdLst>
                        <a:ahLst/>
                        <a:cxnLst>
                          <a:cxn ang="T16">
                            <a:pos x="T0" y="T1"/>
                          </a:cxn>
                          <a:cxn ang="T17">
                            <a:pos x="T2" y="T3"/>
                          </a:cxn>
                          <a:cxn ang="T18">
                            <a:pos x="T4" y="T5"/>
                          </a:cxn>
                          <a:cxn ang="T19">
                            <a:pos x="T6" y="T7"/>
                          </a:cxn>
                          <a:cxn ang="T20">
                            <a:pos x="T8" y="T9"/>
                          </a:cxn>
                          <a:cxn ang="T21">
                            <a:pos x="T10" y="T11"/>
                          </a:cxn>
                          <a:cxn ang="T22">
                            <a:pos x="T12" y="T13"/>
                          </a:cxn>
                          <a:cxn ang="T23">
                            <a:pos x="T14" y="T15"/>
                          </a:cxn>
                        </a:cxnLst>
                        <a:rect l="T24" t="T25" r="T26" b="T27"/>
                        <a:pathLst>
                          <a:path w="32" h="3">
                            <a:moveTo>
                              <a:pt x="11" y="1"/>
                            </a:moveTo>
                            <a:lnTo>
                              <a:pt x="18" y="1"/>
                            </a:lnTo>
                            <a:lnTo>
                              <a:pt x="32" y="0"/>
                            </a:lnTo>
                            <a:lnTo>
                              <a:pt x="22" y="3"/>
                            </a:lnTo>
                            <a:lnTo>
                              <a:pt x="13" y="3"/>
                            </a:lnTo>
                            <a:lnTo>
                              <a:pt x="7" y="3"/>
                            </a:lnTo>
                            <a:lnTo>
                              <a:pt x="0" y="1"/>
                            </a:lnTo>
                            <a:lnTo>
                              <a:pt x="11" y="1"/>
                            </a:lnTo>
                            <a:close/>
                          </a:path>
                        </a:pathLst>
                      </a:custGeom>
                      <a:solidFill>
                        <a:srgbClr val="604020"/>
                      </a:solidFill>
                      <a:ln w="11113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6170" name="Freeform 243"/>
                    <p:cNvSpPr>
                      <a:spLocks/>
                    </p:cNvSpPr>
                    <p:nvPr/>
                  </p:nvSpPr>
                  <p:spPr bwMode="auto">
                    <a:xfrm>
                      <a:off x="4476" y="1567"/>
                      <a:ext cx="20" cy="22"/>
                    </a:xfrm>
                    <a:custGeom>
                      <a:avLst/>
                      <a:gdLst>
                        <a:gd name="T0" fmla="*/ 0 w 20"/>
                        <a:gd name="T1" fmla="*/ 22 h 22"/>
                        <a:gd name="T2" fmla="*/ 6 w 20"/>
                        <a:gd name="T3" fmla="*/ 22 h 22"/>
                        <a:gd name="T4" fmla="*/ 12 w 20"/>
                        <a:gd name="T5" fmla="*/ 18 h 22"/>
                        <a:gd name="T6" fmla="*/ 15 w 20"/>
                        <a:gd name="T7" fmla="*/ 11 h 22"/>
                        <a:gd name="T8" fmla="*/ 20 w 20"/>
                        <a:gd name="T9" fmla="*/ 0 h 22"/>
                        <a:gd name="T10" fmla="*/ 8 w 20"/>
                        <a:gd name="T11" fmla="*/ 17 h 22"/>
                        <a:gd name="T12" fmla="*/ 0 w 20"/>
                        <a:gd name="T13" fmla="*/ 22 h 22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20"/>
                        <a:gd name="T22" fmla="*/ 0 h 22"/>
                        <a:gd name="T23" fmla="*/ 20 w 20"/>
                        <a:gd name="T24" fmla="*/ 22 h 22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20" h="22">
                          <a:moveTo>
                            <a:pt x="0" y="22"/>
                          </a:moveTo>
                          <a:lnTo>
                            <a:pt x="6" y="22"/>
                          </a:lnTo>
                          <a:lnTo>
                            <a:pt x="12" y="18"/>
                          </a:lnTo>
                          <a:lnTo>
                            <a:pt x="15" y="11"/>
                          </a:lnTo>
                          <a:lnTo>
                            <a:pt x="20" y="0"/>
                          </a:lnTo>
                          <a:lnTo>
                            <a:pt x="8" y="17"/>
                          </a:lnTo>
                          <a:lnTo>
                            <a:pt x="0" y="22"/>
                          </a:lnTo>
                          <a:close/>
                        </a:path>
                      </a:pathLst>
                    </a:custGeom>
                    <a:solidFill>
                      <a:srgbClr val="604020"/>
                    </a:solidFill>
                    <a:ln w="11113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6154" name="Group 257"/>
              <p:cNvGrpSpPr>
                <a:grpSpLocks/>
              </p:cNvGrpSpPr>
              <p:nvPr/>
            </p:nvGrpSpPr>
            <p:grpSpPr bwMode="auto">
              <a:xfrm>
                <a:off x="4403" y="1641"/>
                <a:ext cx="125" cy="389"/>
                <a:chOff x="4403" y="1641"/>
                <a:chExt cx="125" cy="389"/>
              </a:xfrm>
            </p:grpSpPr>
            <p:grpSp>
              <p:nvGrpSpPr>
                <p:cNvPr id="6155" name="Group 253"/>
                <p:cNvGrpSpPr>
                  <a:grpSpLocks/>
                </p:cNvGrpSpPr>
                <p:nvPr/>
              </p:nvGrpSpPr>
              <p:grpSpPr bwMode="auto">
                <a:xfrm>
                  <a:off x="4403" y="1641"/>
                  <a:ext cx="111" cy="150"/>
                  <a:chOff x="4403" y="1641"/>
                  <a:chExt cx="111" cy="150"/>
                </a:xfrm>
              </p:grpSpPr>
              <p:grpSp>
                <p:nvGrpSpPr>
                  <p:cNvPr id="6159" name="Group 249"/>
                  <p:cNvGrpSpPr>
                    <a:grpSpLocks/>
                  </p:cNvGrpSpPr>
                  <p:nvPr/>
                </p:nvGrpSpPr>
                <p:grpSpPr bwMode="auto">
                  <a:xfrm>
                    <a:off x="4403" y="1641"/>
                    <a:ext cx="111" cy="21"/>
                    <a:chOff x="4403" y="1641"/>
                    <a:chExt cx="111" cy="21"/>
                  </a:xfrm>
                </p:grpSpPr>
                <p:sp>
                  <p:nvSpPr>
                    <p:cNvPr id="6163" name="Freeform 247"/>
                    <p:cNvSpPr>
                      <a:spLocks/>
                    </p:cNvSpPr>
                    <p:nvPr/>
                  </p:nvSpPr>
                  <p:spPr bwMode="auto">
                    <a:xfrm>
                      <a:off x="4464" y="1641"/>
                      <a:ext cx="50" cy="21"/>
                    </a:xfrm>
                    <a:custGeom>
                      <a:avLst/>
                      <a:gdLst>
                        <a:gd name="T0" fmla="*/ 0 w 50"/>
                        <a:gd name="T1" fmla="*/ 4 h 21"/>
                        <a:gd name="T2" fmla="*/ 12 w 50"/>
                        <a:gd name="T3" fmla="*/ 0 h 21"/>
                        <a:gd name="T4" fmla="*/ 23 w 50"/>
                        <a:gd name="T5" fmla="*/ 1 h 21"/>
                        <a:gd name="T6" fmla="*/ 34 w 50"/>
                        <a:gd name="T7" fmla="*/ 5 h 21"/>
                        <a:gd name="T8" fmla="*/ 44 w 50"/>
                        <a:gd name="T9" fmla="*/ 11 h 21"/>
                        <a:gd name="T10" fmla="*/ 50 w 50"/>
                        <a:gd name="T11" fmla="*/ 21 h 21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50"/>
                        <a:gd name="T19" fmla="*/ 0 h 21"/>
                        <a:gd name="T20" fmla="*/ 50 w 50"/>
                        <a:gd name="T21" fmla="*/ 21 h 21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50" h="21">
                          <a:moveTo>
                            <a:pt x="0" y="4"/>
                          </a:moveTo>
                          <a:lnTo>
                            <a:pt x="12" y="0"/>
                          </a:lnTo>
                          <a:lnTo>
                            <a:pt x="23" y="1"/>
                          </a:lnTo>
                          <a:lnTo>
                            <a:pt x="34" y="5"/>
                          </a:lnTo>
                          <a:lnTo>
                            <a:pt x="44" y="11"/>
                          </a:lnTo>
                          <a:lnTo>
                            <a:pt x="50" y="21"/>
                          </a:lnTo>
                        </a:path>
                      </a:pathLst>
                    </a:custGeom>
                    <a:noFill/>
                    <a:ln w="11113">
                      <a:solidFill>
                        <a:srgbClr val="60402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64" name="Freeform 248"/>
                    <p:cNvSpPr>
                      <a:spLocks/>
                    </p:cNvSpPr>
                    <p:nvPr/>
                  </p:nvSpPr>
                  <p:spPr bwMode="auto">
                    <a:xfrm>
                      <a:off x="4403" y="1641"/>
                      <a:ext cx="40" cy="15"/>
                    </a:xfrm>
                    <a:custGeom>
                      <a:avLst/>
                      <a:gdLst>
                        <a:gd name="T0" fmla="*/ 0 w 40"/>
                        <a:gd name="T1" fmla="*/ 15 h 15"/>
                        <a:gd name="T2" fmla="*/ 7 w 40"/>
                        <a:gd name="T3" fmla="*/ 7 h 15"/>
                        <a:gd name="T4" fmla="*/ 17 w 40"/>
                        <a:gd name="T5" fmla="*/ 3 h 15"/>
                        <a:gd name="T6" fmla="*/ 29 w 40"/>
                        <a:gd name="T7" fmla="*/ 0 h 15"/>
                        <a:gd name="T8" fmla="*/ 40 w 40"/>
                        <a:gd name="T9" fmla="*/ 2 h 1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0"/>
                        <a:gd name="T16" fmla="*/ 0 h 15"/>
                        <a:gd name="T17" fmla="*/ 40 w 40"/>
                        <a:gd name="T18" fmla="*/ 15 h 1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0" h="15">
                          <a:moveTo>
                            <a:pt x="0" y="15"/>
                          </a:moveTo>
                          <a:lnTo>
                            <a:pt x="7" y="7"/>
                          </a:lnTo>
                          <a:lnTo>
                            <a:pt x="17" y="3"/>
                          </a:lnTo>
                          <a:lnTo>
                            <a:pt x="29" y="0"/>
                          </a:lnTo>
                          <a:lnTo>
                            <a:pt x="40" y="2"/>
                          </a:lnTo>
                        </a:path>
                      </a:pathLst>
                    </a:custGeom>
                    <a:noFill/>
                    <a:ln w="11113">
                      <a:solidFill>
                        <a:srgbClr val="60402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60" name="Group 252"/>
                  <p:cNvGrpSpPr>
                    <a:grpSpLocks/>
                  </p:cNvGrpSpPr>
                  <p:nvPr/>
                </p:nvGrpSpPr>
                <p:grpSpPr bwMode="auto">
                  <a:xfrm>
                    <a:off x="4405" y="1658"/>
                    <a:ext cx="101" cy="133"/>
                    <a:chOff x="4405" y="1658"/>
                    <a:chExt cx="101" cy="133"/>
                  </a:xfrm>
                </p:grpSpPr>
                <p:sp>
                  <p:nvSpPr>
                    <p:cNvPr id="6161" name="Oval 2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05" y="1658"/>
                      <a:ext cx="37" cy="133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62" name="Oval 2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69" y="1658"/>
                      <a:ext cx="37" cy="133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6156" name="Group 256"/>
                <p:cNvGrpSpPr>
                  <a:grpSpLocks/>
                </p:cNvGrpSpPr>
                <p:nvPr/>
              </p:nvGrpSpPr>
              <p:grpSpPr bwMode="auto">
                <a:xfrm>
                  <a:off x="4412" y="1892"/>
                  <a:ext cx="116" cy="138"/>
                  <a:chOff x="4412" y="1892"/>
                  <a:chExt cx="116" cy="138"/>
                </a:xfrm>
              </p:grpSpPr>
              <p:sp>
                <p:nvSpPr>
                  <p:cNvPr id="6157" name="Freeform 254"/>
                  <p:cNvSpPr>
                    <a:spLocks/>
                  </p:cNvSpPr>
                  <p:nvPr/>
                </p:nvSpPr>
                <p:spPr bwMode="auto">
                  <a:xfrm>
                    <a:off x="4499" y="1892"/>
                    <a:ext cx="29" cy="138"/>
                  </a:xfrm>
                  <a:custGeom>
                    <a:avLst/>
                    <a:gdLst>
                      <a:gd name="T0" fmla="*/ 22 w 29"/>
                      <a:gd name="T1" fmla="*/ 0 h 138"/>
                      <a:gd name="T2" fmla="*/ 15 w 29"/>
                      <a:gd name="T3" fmla="*/ 12 h 138"/>
                      <a:gd name="T4" fmla="*/ 6 w 29"/>
                      <a:gd name="T5" fmla="*/ 32 h 138"/>
                      <a:gd name="T6" fmla="*/ 2 w 29"/>
                      <a:gd name="T7" fmla="*/ 50 h 138"/>
                      <a:gd name="T8" fmla="*/ 0 w 29"/>
                      <a:gd name="T9" fmla="*/ 74 h 138"/>
                      <a:gd name="T10" fmla="*/ 1 w 29"/>
                      <a:gd name="T11" fmla="*/ 96 h 138"/>
                      <a:gd name="T12" fmla="*/ 9 w 29"/>
                      <a:gd name="T13" fmla="*/ 111 h 138"/>
                      <a:gd name="T14" fmla="*/ 18 w 29"/>
                      <a:gd name="T15" fmla="*/ 125 h 138"/>
                      <a:gd name="T16" fmla="*/ 29 w 29"/>
                      <a:gd name="T17" fmla="*/ 138 h 13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9"/>
                      <a:gd name="T28" fmla="*/ 0 h 138"/>
                      <a:gd name="T29" fmla="*/ 29 w 29"/>
                      <a:gd name="T30" fmla="*/ 138 h 13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9" h="138">
                        <a:moveTo>
                          <a:pt x="22" y="0"/>
                        </a:moveTo>
                        <a:lnTo>
                          <a:pt x="15" y="12"/>
                        </a:lnTo>
                        <a:lnTo>
                          <a:pt x="6" y="32"/>
                        </a:lnTo>
                        <a:lnTo>
                          <a:pt x="2" y="50"/>
                        </a:lnTo>
                        <a:lnTo>
                          <a:pt x="0" y="74"/>
                        </a:lnTo>
                        <a:lnTo>
                          <a:pt x="1" y="96"/>
                        </a:lnTo>
                        <a:lnTo>
                          <a:pt x="9" y="111"/>
                        </a:lnTo>
                        <a:lnTo>
                          <a:pt x="18" y="125"/>
                        </a:lnTo>
                        <a:lnTo>
                          <a:pt x="29" y="138"/>
                        </a:lnTo>
                      </a:path>
                    </a:pathLst>
                  </a:custGeom>
                  <a:noFill/>
                  <a:ln w="1111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58" name="Freeform 255"/>
                  <p:cNvSpPr>
                    <a:spLocks/>
                  </p:cNvSpPr>
                  <p:nvPr/>
                </p:nvSpPr>
                <p:spPr bwMode="auto">
                  <a:xfrm>
                    <a:off x="4412" y="1942"/>
                    <a:ext cx="92" cy="59"/>
                  </a:xfrm>
                  <a:custGeom>
                    <a:avLst/>
                    <a:gdLst>
                      <a:gd name="T0" fmla="*/ 0 w 92"/>
                      <a:gd name="T1" fmla="*/ 3 h 59"/>
                      <a:gd name="T2" fmla="*/ 11 w 92"/>
                      <a:gd name="T3" fmla="*/ 31 h 59"/>
                      <a:gd name="T4" fmla="*/ 9 w 92"/>
                      <a:gd name="T5" fmla="*/ 59 h 59"/>
                      <a:gd name="T6" fmla="*/ 34 w 92"/>
                      <a:gd name="T7" fmla="*/ 52 h 59"/>
                      <a:gd name="T8" fmla="*/ 47 w 92"/>
                      <a:gd name="T9" fmla="*/ 49 h 59"/>
                      <a:gd name="T10" fmla="*/ 64 w 92"/>
                      <a:gd name="T11" fmla="*/ 51 h 59"/>
                      <a:gd name="T12" fmla="*/ 92 w 92"/>
                      <a:gd name="T13" fmla="*/ 57 h 59"/>
                      <a:gd name="T14" fmla="*/ 86 w 92"/>
                      <a:gd name="T15" fmla="*/ 43 h 59"/>
                      <a:gd name="T16" fmla="*/ 86 w 92"/>
                      <a:gd name="T17" fmla="*/ 27 h 59"/>
                      <a:gd name="T18" fmla="*/ 87 w 92"/>
                      <a:gd name="T19" fmla="*/ 12 h 59"/>
                      <a:gd name="T20" fmla="*/ 88 w 92"/>
                      <a:gd name="T21" fmla="*/ 0 h 59"/>
                      <a:gd name="T22" fmla="*/ 73 w 92"/>
                      <a:gd name="T23" fmla="*/ 7 h 59"/>
                      <a:gd name="T24" fmla="*/ 56 w 92"/>
                      <a:gd name="T25" fmla="*/ 12 h 59"/>
                      <a:gd name="T26" fmla="*/ 39 w 92"/>
                      <a:gd name="T27" fmla="*/ 13 h 59"/>
                      <a:gd name="T28" fmla="*/ 22 w 92"/>
                      <a:gd name="T29" fmla="*/ 10 h 59"/>
                      <a:gd name="T30" fmla="*/ 0 w 92"/>
                      <a:gd name="T31" fmla="*/ 3 h 59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w 92"/>
                      <a:gd name="T49" fmla="*/ 0 h 59"/>
                      <a:gd name="T50" fmla="*/ 92 w 92"/>
                      <a:gd name="T51" fmla="*/ 59 h 59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T48" t="T49" r="T50" b="T51"/>
                    <a:pathLst>
                      <a:path w="92" h="59">
                        <a:moveTo>
                          <a:pt x="0" y="3"/>
                        </a:moveTo>
                        <a:lnTo>
                          <a:pt x="11" y="31"/>
                        </a:lnTo>
                        <a:lnTo>
                          <a:pt x="9" y="59"/>
                        </a:lnTo>
                        <a:lnTo>
                          <a:pt x="34" y="52"/>
                        </a:lnTo>
                        <a:lnTo>
                          <a:pt x="47" y="49"/>
                        </a:lnTo>
                        <a:lnTo>
                          <a:pt x="64" y="51"/>
                        </a:lnTo>
                        <a:lnTo>
                          <a:pt x="92" y="57"/>
                        </a:lnTo>
                        <a:lnTo>
                          <a:pt x="86" y="43"/>
                        </a:lnTo>
                        <a:lnTo>
                          <a:pt x="86" y="27"/>
                        </a:lnTo>
                        <a:lnTo>
                          <a:pt x="87" y="12"/>
                        </a:lnTo>
                        <a:lnTo>
                          <a:pt x="88" y="0"/>
                        </a:lnTo>
                        <a:lnTo>
                          <a:pt x="73" y="7"/>
                        </a:lnTo>
                        <a:lnTo>
                          <a:pt x="56" y="12"/>
                        </a:lnTo>
                        <a:lnTo>
                          <a:pt x="39" y="13"/>
                        </a:lnTo>
                        <a:lnTo>
                          <a:pt x="22" y="10"/>
                        </a:lnTo>
                        <a:lnTo>
                          <a:pt x="0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1111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</p:grpSp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utoUpdateAnimBg="0"/>
      <p:bldP spid="307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81000" y="5334000"/>
            <a:ext cx="476925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t-RU" sz="8000" b="1" dirty="0" smtClean="0">
                <a:solidFill>
                  <a:srgbClr val="FF0000"/>
                </a:solidFill>
                <a:latin typeface="Tahoma" pitchFamily="34" charset="0"/>
              </a:rPr>
              <a:t>озынрак</a:t>
            </a:r>
            <a:endParaRPr lang="ru-RU" sz="8000" b="1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724400" y="609600"/>
            <a:ext cx="344517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t-RU" sz="8000" b="1" dirty="0" smtClean="0">
                <a:solidFill>
                  <a:schemeClr val="accent2"/>
                </a:solidFill>
                <a:latin typeface="Tahoma" pitchFamily="34" charset="0"/>
              </a:rPr>
              <a:t>кыска</a:t>
            </a:r>
            <a:endParaRPr lang="ru-RU" sz="80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pic>
        <p:nvPicPr>
          <p:cNvPr id="7172" name="Picture 6" descr="D:\Картинки\БИОЛОГИЯ\SWERI\SNAKE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00200"/>
            <a:ext cx="4419600" cy="377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5" descr="D:\Картинки\БИОЛОГИЯ\SWERI\SLUG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898775"/>
            <a:ext cx="216852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5334000"/>
            <a:ext cx="272542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t-RU" sz="8000" b="1" dirty="0" smtClean="0">
                <a:solidFill>
                  <a:srgbClr val="FF0000"/>
                </a:solidFill>
                <a:latin typeface="Tahoma" pitchFamily="34" charset="0"/>
              </a:rPr>
              <a:t>биек</a:t>
            </a:r>
            <a:endParaRPr lang="ru-RU" sz="8000" b="1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410200" y="685800"/>
            <a:ext cx="372730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t-RU" sz="6600" b="1" dirty="0" smtClean="0">
                <a:solidFill>
                  <a:schemeClr val="accent2"/>
                </a:solidFill>
                <a:latin typeface="Tahoma" pitchFamily="34" charset="0"/>
              </a:rPr>
              <a:t>тәбәнәк</a:t>
            </a:r>
            <a:endParaRPr lang="ru-RU" sz="66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grpSp>
        <p:nvGrpSpPr>
          <p:cNvPr id="8196" name="Group 67"/>
          <p:cNvGrpSpPr>
            <a:grpSpLocks/>
          </p:cNvGrpSpPr>
          <p:nvPr/>
        </p:nvGrpSpPr>
        <p:grpSpPr bwMode="auto">
          <a:xfrm>
            <a:off x="762000" y="914400"/>
            <a:ext cx="4473575" cy="4438650"/>
            <a:chOff x="251" y="346"/>
            <a:chExt cx="2818" cy="2796"/>
          </a:xfrm>
        </p:grpSpPr>
        <p:grpSp>
          <p:nvGrpSpPr>
            <p:cNvPr id="8198" name="Group 36"/>
            <p:cNvGrpSpPr>
              <a:grpSpLocks/>
            </p:cNvGrpSpPr>
            <p:nvPr/>
          </p:nvGrpSpPr>
          <p:grpSpPr bwMode="auto">
            <a:xfrm>
              <a:off x="2445" y="553"/>
              <a:ext cx="624" cy="855"/>
              <a:chOff x="2445" y="553"/>
              <a:chExt cx="624" cy="855"/>
            </a:xfrm>
          </p:grpSpPr>
          <p:grpSp>
            <p:nvGrpSpPr>
              <p:cNvPr id="8229" name="Group 34"/>
              <p:cNvGrpSpPr>
                <a:grpSpLocks/>
              </p:cNvGrpSpPr>
              <p:nvPr/>
            </p:nvGrpSpPr>
            <p:grpSpPr bwMode="auto">
              <a:xfrm>
                <a:off x="2445" y="688"/>
                <a:ext cx="527" cy="720"/>
                <a:chOff x="2445" y="688"/>
                <a:chExt cx="527" cy="720"/>
              </a:xfrm>
            </p:grpSpPr>
            <p:sp>
              <p:nvSpPr>
                <p:cNvPr id="8231" name="Freeform 23"/>
                <p:cNvSpPr>
                  <a:spLocks/>
                </p:cNvSpPr>
                <p:nvPr/>
              </p:nvSpPr>
              <p:spPr bwMode="auto">
                <a:xfrm>
                  <a:off x="2445" y="688"/>
                  <a:ext cx="527" cy="720"/>
                </a:xfrm>
                <a:custGeom>
                  <a:avLst/>
                  <a:gdLst>
                    <a:gd name="T0" fmla="*/ 16 w 527"/>
                    <a:gd name="T1" fmla="*/ 195 h 720"/>
                    <a:gd name="T2" fmla="*/ 5 w 527"/>
                    <a:gd name="T3" fmla="*/ 239 h 720"/>
                    <a:gd name="T4" fmla="*/ 0 w 527"/>
                    <a:gd name="T5" fmla="*/ 283 h 720"/>
                    <a:gd name="T6" fmla="*/ 13 w 527"/>
                    <a:gd name="T7" fmla="*/ 381 h 720"/>
                    <a:gd name="T8" fmla="*/ 23 w 527"/>
                    <a:gd name="T9" fmla="*/ 465 h 720"/>
                    <a:gd name="T10" fmla="*/ 47 w 527"/>
                    <a:gd name="T11" fmla="*/ 516 h 720"/>
                    <a:gd name="T12" fmla="*/ 74 w 527"/>
                    <a:gd name="T13" fmla="*/ 577 h 720"/>
                    <a:gd name="T14" fmla="*/ 90 w 527"/>
                    <a:gd name="T15" fmla="*/ 609 h 720"/>
                    <a:gd name="T16" fmla="*/ 111 w 527"/>
                    <a:gd name="T17" fmla="*/ 650 h 720"/>
                    <a:gd name="T18" fmla="*/ 128 w 527"/>
                    <a:gd name="T19" fmla="*/ 683 h 720"/>
                    <a:gd name="T20" fmla="*/ 146 w 527"/>
                    <a:gd name="T21" fmla="*/ 707 h 720"/>
                    <a:gd name="T22" fmla="*/ 162 w 527"/>
                    <a:gd name="T23" fmla="*/ 718 h 720"/>
                    <a:gd name="T24" fmla="*/ 182 w 527"/>
                    <a:gd name="T25" fmla="*/ 720 h 720"/>
                    <a:gd name="T26" fmla="*/ 201 w 527"/>
                    <a:gd name="T27" fmla="*/ 715 h 720"/>
                    <a:gd name="T28" fmla="*/ 216 w 527"/>
                    <a:gd name="T29" fmla="*/ 716 h 720"/>
                    <a:gd name="T30" fmla="*/ 227 w 527"/>
                    <a:gd name="T31" fmla="*/ 712 h 720"/>
                    <a:gd name="T32" fmla="*/ 244 w 527"/>
                    <a:gd name="T33" fmla="*/ 693 h 720"/>
                    <a:gd name="T34" fmla="*/ 267 w 527"/>
                    <a:gd name="T35" fmla="*/ 652 h 720"/>
                    <a:gd name="T36" fmla="*/ 286 w 527"/>
                    <a:gd name="T37" fmla="*/ 602 h 720"/>
                    <a:gd name="T38" fmla="*/ 301 w 527"/>
                    <a:gd name="T39" fmla="*/ 558 h 720"/>
                    <a:gd name="T40" fmla="*/ 308 w 527"/>
                    <a:gd name="T41" fmla="*/ 518 h 720"/>
                    <a:gd name="T42" fmla="*/ 319 w 527"/>
                    <a:gd name="T43" fmla="*/ 489 h 720"/>
                    <a:gd name="T44" fmla="*/ 339 w 527"/>
                    <a:gd name="T45" fmla="*/ 454 h 720"/>
                    <a:gd name="T46" fmla="*/ 360 w 527"/>
                    <a:gd name="T47" fmla="*/ 428 h 720"/>
                    <a:gd name="T48" fmla="*/ 340 w 527"/>
                    <a:gd name="T49" fmla="*/ 411 h 720"/>
                    <a:gd name="T50" fmla="*/ 316 w 527"/>
                    <a:gd name="T51" fmla="*/ 400 h 720"/>
                    <a:gd name="T52" fmla="*/ 336 w 527"/>
                    <a:gd name="T53" fmla="*/ 379 h 720"/>
                    <a:gd name="T54" fmla="*/ 339 w 527"/>
                    <a:gd name="T55" fmla="*/ 359 h 720"/>
                    <a:gd name="T56" fmla="*/ 345 w 527"/>
                    <a:gd name="T57" fmla="*/ 345 h 720"/>
                    <a:gd name="T58" fmla="*/ 358 w 527"/>
                    <a:gd name="T59" fmla="*/ 330 h 720"/>
                    <a:gd name="T60" fmla="*/ 368 w 527"/>
                    <a:gd name="T61" fmla="*/ 337 h 720"/>
                    <a:gd name="T62" fmla="*/ 380 w 527"/>
                    <a:gd name="T63" fmla="*/ 341 h 720"/>
                    <a:gd name="T64" fmla="*/ 391 w 527"/>
                    <a:gd name="T65" fmla="*/ 356 h 720"/>
                    <a:gd name="T66" fmla="*/ 396 w 527"/>
                    <a:gd name="T67" fmla="*/ 375 h 720"/>
                    <a:gd name="T68" fmla="*/ 404 w 527"/>
                    <a:gd name="T69" fmla="*/ 382 h 720"/>
                    <a:gd name="T70" fmla="*/ 421 w 527"/>
                    <a:gd name="T71" fmla="*/ 384 h 720"/>
                    <a:gd name="T72" fmla="*/ 432 w 527"/>
                    <a:gd name="T73" fmla="*/ 378 h 720"/>
                    <a:gd name="T74" fmla="*/ 440 w 527"/>
                    <a:gd name="T75" fmla="*/ 364 h 720"/>
                    <a:gd name="T76" fmla="*/ 452 w 527"/>
                    <a:gd name="T77" fmla="*/ 324 h 720"/>
                    <a:gd name="T78" fmla="*/ 475 w 527"/>
                    <a:gd name="T79" fmla="*/ 300 h 720"/>
                    <a:gd name="T80" fmla="*/ 489 w 527"/>
                    <a:gd name="T81" fmla="*/ 285 h 720"/>
                    <a:gd name="T82" fmla="*/ 494 w 527"/>
                    <a:gd name="T83" fmla="*/ 267 h 720"/>
                    <a:gd name="T84" fmla="*/ 481 w 527"/>
                    <a:gd name="T85" fmla="*/ 228 h 720"/>
                    <a:gd name="T86" fmla="*/ 471 w 527"/>
                    <a:gd name="T87" fmla="*/ 206 h 720"/>
                    <a:gd name="T88" fmla="*/ 483 w 527"/>
                    <a:gd name="T89" fmla="*/ 180 h 720"/>
                    <a:gd name="T90" fmla="*/ 509 w 527"/>
                    <a:gd name="T91" fmla="*/ 157 h 720"/>
                    <a:gd name="T92" fmla="*/ 527 w 527"/>
                    <a:gd name="T93" fmla="*/ 136 h 720"/>
                    <a:gd name="T94" fmla="*/ 514 w 527"/>
                    <a:gd name="T95" fmla="*/ 88 h 720"/>
                    <a:gd name="T96" fmla="*/ 484 w 527"/>
                    <a:gd name="T97" fmla="*/ 48 h 720"/>
                    <a:gd name="T98" fmla="*/ 412 w 527"/>
                    <a:gd name="T99" fmla="*/ 15 h 720"/>
                    <a:gd name="T100" fmla="*/ 337 w 527"/>
                    <a:gd name="T101" fmla="*/ 0 h 720"/>
                    <a:gd name="T102" fmla="*/ 260 w 527"/>
                    <a:gd name="T103" fmla="*/ 5 h 720"/>
                    <a:gd name="T104" fmla="*/ 175 w 527"/>
                    <a:gd name="T105" fmla="*/ 30 h 720"/>
                    <a:gd name="T106" fmla="*/ 149 w 527"/>
                    <a:gd name="T107" fmla="*/ 55 h 720"/>
                    <a:gd name="T108" fmla="*/ 136 w 527"/>
                    <a:gd name="T109" fmla="*/ 80 h 720"/>
                    <a:gd name="T110" fmla="*/ 124 w 527"/>
                    <a:gd name="T111" fmla="*/ 114 h 720"/>
                    <a:gd name="T112" fmla="*/ 115 w 527"/>
                    <a:gd name="T113" fmla="*/ 131 h 720"/>
                    <a:gd name="T114" fmla="*/ 57 w 527"/>
                    <a:gd name="T115" fmla="*/ 158 h 720"/>
                    <a:gd name="T116" fmla="*/ 33 w 527"/>
                    <a:gd name="T117" fmla="*/ 176 h 720"/>
                    <a:gd name="T118" fmla="*/ 16 w 527"/>
                    <a:gd name="T119" fmla="*/ 195 h 720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527"/>
                    <a:gd name="T181" fmla="*/ 0 h 720"/>
                    <a:gd name="T182" fmla="*/ 527 w 527"/>
                    <a:gd name="T183" fmla="*/ 720 h 720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527" h="720">
                      <a:moveTo>
                        <a:pt x="16" y="195"/>
                      </a:moveTo>
                      <a:lnTo>
                        <a:pt x="5" y="239"/>
                      </a:lnTo>
                      <a:lnTo>
                        <a:pt x="0" y="283"/>
                      </a:lnTo>
                      <a:lnTo>
                        <a:pt x="13" y="381"/>
                      </a:lnTo>
                      <a:lnTo>
                        <a:pt x="23" y="465"/>
                      </a:lnTo>
                      <a:lnTo>
                        <a:pt x="47" y="516"/>
                      </a:lnTo>
                      <a:lnTo>
                        <a:pt x="74" y="577"/>
                      </a:lnTo>
                      <a:lnTo>
                        <a:pt x="90" y="609"/>
                      </a:lnTo>
                      <a:lnTo>
                        <a:pt x="111" y="650"/>
                      </a:lnTo>
                      <a:lnTo>
                        <a:pt x="128" y="683"/>
                      </a:lnTo>
                      <a:lnTo>
                        <a:pt x="146" y="707"/>
                      </a:lnTo>
                      <a:lnTo>
                        <a:pt x="162" y="718"/>
                      </a:lnTo>
                      <a:lnTo>
                        <a:pt x="182" y="720"/>
                      </a:lnTo>
                      <a:lnTo>
                        <a:pt x="201" y="715"/>
                      </a:lnTo>
                      <a:lnTo>
                        <a:pt x="216" y="716"/>
                      </a:lnTo>
                      <a:lnTo>
                        <a:pt x="227" y="712"/>
                      </a:lnTo>
                      <a:lnTo>
                        <a:pt x="244" y="693"/>
                      </a:lnTo>
                      <a:lnTo>
                        <a:pt x="267" y="652"/>
                      </a:lnTo>
                      <a:lnTo>
                        <a:pt x="286" y="602"/>
                      </a:lnTo>
                      <a:lnTo>
                        <a:pt x="301" y="558"/>
                      </a:lnTo>
                      <a:lnTo>
                        <a:pt x="308" y="518"/>
                      </a:lnTo>
                      <a:lnTo>
                        <a:pt x="319" y="489"/>
                      </a:lnTo>
                      <a:lnTo>
                        <a:pt x="339" y="454"/>
                      </a:lnTo>
                      <a:lnTo>
                        <a:pt x="360" y="428"/>
                      </a:lnTo>
                      <a:lnTo>
                        <a:pt x="340" y="411"/>
                      </a:lnTo>
                      <a:lnTo>
                        <a:pt x="316" y="400"/>
                      </a:lnTo>
                      <a:lnTo>
                        <a:pt x="336" y="379"/>
                      </a:lnTo>
                      <a:lnTo>
                        <a:pt x="339" y="359"/>
                      </a:lnTo>
                      <a:lnTo>
                        <a:pt x="345" y="345"/>
                      </a:lnTo>
                      <a:lnTo>
                        <a:pt x="358" y="330"/>
                      </a:lnTo>
                      <a:lnTo>
                        <a:pt x="368" y="337"/>
                      </a:lnTo>
                      <a:lnTo>
                        <a:pt x="380" y="341"/>
                      </a:lnTo>
                      <a:lnTo>
                        <a:pt x="391" y="356"/>
                      </a:lnTo>
                      <a:lnTo>
                        <a:pt x="396" y="375"/>
                      </a:lnTo>
                      <a:lnTo>
                        <a:pt x="404" y="382"/>
                      </a:lnTo>
                      <a:lnTo>
                        <a:pt x="421" y="384"/>
                      </a:lnTo>
                      <a:lnTo>
                        <a:pt x="432" y="378"/>
                      </a:lnTo>
                      <a:lnTo>
                        <a:pt x="440" y="364"/>
                      </a:lnTo>
                      <a:lnTo>
                        <a:pt x="452" y="324"/>
                      </a:lnTo>
                      <a:lnTo>
                        <a:pt x="475" y="300"/>
                      </a:lnTo>
                      <a:lnTo>
                        <a:pt x="489" y="285"/>
                      </a:lnTo>
                      <a:lnTo>
                        <a:pt x="494" y="267"/>
                      </a:lnTo>
                      <a:lnTo>
                        <a:pt x="481" y="228"/>
                      </a:lnTo>
                      <a:lnTo>
                        <a:pt x="471" y="206"/>
                      </a:lnTo>
                      <a:lnTo>
                        <a:pt x="483" y="180"/>
                      </a:lnTo>
                      <a:lnTo>
                        <a:pt x="509" y="157"/>
                      </a:lnTo>
                      <a:lnTo>
                        <a:pt x="527" y="136"/>
                      </a:lnTo>
                      <a:lnTo>
                        <a:pt x="514" y="88"/>
                      </a:lnTo>
                      <a:lnTo>
                        <a:pt x="484" y="48"/>
                      </a:lnTo>
                      <a:lnTo>
                        <a:pt x="412" y="15"/>
                      </a:lnTo>
                      <a:lnTo>
                        <a:pt x="337" y="0"/>
                      </a:lnTo>
                      <a:lnTo>
                        <a:pt x="260" y="5"/>
                      </a:lnTo>
                      <a:lnTo>
                        <a:pt x="175" y="30"/>
                      </a:lnTo>
                      <a:lnTo>
                        <a:pt x="149" y="55"/>
                      </a:lnTo>
                      <a:lnTo>
                        <a:pt x="136" y="80"/>
                      </a:lnTo>
                      <a:lnTo>
                        <a:pt x="124" y="114"/>
                      </a:lnTo>
                      <a:lnTo>
                        <a:pt x="115" y="131"/>
                      </a:lnTo>
                      <a:lnTo>
                        <a:pt x="57" y="158"/>
                      </a:lnTo>
                      <a:lnTo>
                        <a:pt x="33" y="176"/>
                      </a:lnTo>
                      <a:lnTo>
                        <a:pt x="16" y="195"/>
                      </a:lnTo>
                      <a:close/>
                    </a:path>
                  </a:pathLst>
                </a:custGeom>
                <a:solidFill>
                  <a:srgbClr val="E0A080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8232" name="Group 33"/>
                <p:cNvGrpSpPr>
                  <a:grpSpLocks/>
                </p:cNvGrpSpPr>
                <p:nvPr/>
              </p:nvGrpSpPr>
              <p:grpSpPr bwMode="auto">
                <a:xfrm>
                  <a:off x="2507" y="795"/>
                  <a:ext cx="409" cy="382"/>
                  <a:chOff x="2507" y="795"/>
                  <a:chExt cx="409" cy="382"/>
                </a:xfrm>
              </p:grpSpPr>
              <p:grpSp>
                <p:nvGrpSpPr>
                  <p:cNvPr id="8233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2507" y="795"/>
                    <a:ext cx="409" cy="382"/>
                    <a:chOff x="2507" y="795"/>
                    <a:chExt cx="409" cy="382"/>
                  </a:xfrm>
                </p:grpSpPr>
                <p:sp>
                  <p:nvSpPr>
                    <p:cNvPr id="8235" name="Freeform 24"/>
                    <p:cNvSpPr>
                      <a:spLocks/>
                    </p:cNvSpPr>
                    <p:nvPr/>
                  </p:nvSpPr>
                  <p:spPr bwMode="auto">
                    <a:xfrm>
                      <a:off x="2507" y="835"/>
                      <a:ext cx="123" cy="342"/>
                    </a:xfrm>
                    <a:custGeom>
                      <a:avLst/>
                      <a:gdLst>
                        <a:gd name="T0" fmla="*/ 3 w 123"/>
                        <a:gd name="T1" fmla="*/ 342 h 342"/>
                        <a:gd name="T2" fmla="*/ 20 w 123"/>
                        <a:gd name="T3" fmla="*/ 309 h 342"/>
                        <a:gd name="T4" fmla="*/ 30 w 123"/>
                        <a:gd name="T5" fmla="*/ 286 h 342"/>
                        <a:gd name="T6" fmla="*/ 25 w 123"/>
                        <a:gd name="T7" fmla="*/ 245 h 342"/>
                        <a:gd name="T8" fmla="*/ 10 w 123"/>
                        <a:gd name="T9" fmla="*/ 208 h 342"/>
                        <a:gd name="T10" fmla="*/ 0 w 123"/>
                        <a:gd name="T11" fmla="*/ 165 h 342"/>
                        <a:gd name="T12" fmla="*/ 3 w 123"/>
                        <a:gd name="T13" fmla="*/ 131 h 342"/>
                        <a:gd name="T14" fmla="*/ 28 w 123"/>
                        <a:gd name="T15" fmla="*/ 95 h 342"/>
                        <a:gd name="T16" fmla="*/ 53 w 123"/>
                        <a:gd name="T17" fmla="*/ 72 h 342"/>
                        <a:gd name="T18" fmla="*/ 89 w 123"/>
                        <a:gd name="T19" fmla="*/ 50 h 342"/>
                        <a:gd name="T20" fmla="*/ 123 w 123"/>
                        <a:gd name="T21" fmla="*/ 39 h 342"/>
                        <a:gd name="T22" fmla="*/ 103 w 123"/>
                        <a:gd name="T23" fmla="*/ 37 h 342"/>
                        <a:gd name="T24" fmla="*/ 90 w 123"/>
                        <a:gd name="T25" fmla="*/ 33 h 342"/>
                        <a:gd name="T26" fmla="*/ 82 w 123"/>
                        <a:gd name="T27" fmla="*/ 25 h 342"/>
                        <a:gd name="T28" fmla="*/ 75 w 123"/>
                        <a:gd name="T29" fmla="*/ 10 h 342"/>
                        <a:gd name="T30" fmla="*/ 79 w 123"/>
                        <a:gd name="T31" fmla="*/ 0 h 342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123"/>
                        <a:gd name="T49" fmla="*/ 0 h 342"/>
                        <a:gd name="T50" fmla="*/ 123 w 123"/>
                        <a:gd name="T51" fmla="*/ 342 h 342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123" h="342">
                          <a:moveTo>
                            <a:pt x="3" y="342"/>
                          </a:moveTo>
                          <a:lnTo>
                            <a:pt x="20" y="309"/>
                          </a:lnTo>
                          <a:lnTo>
                            <a:pt x="30" y="286"/>
                          </a:lnTo>
                          <a:lnTo>
                            <a:pt x="25" y="245"/>
                          </a:lnTo>
                          <a:lnTo>
                            <a:pt x="10" y="208"/>
                          </a:lnTo>
                          <a:lnTo>
                            <a:pt x="0" y="165"/>
                          </a:lnTo>
                          <a:lnTo>
                            <a:pt x="3" y="131"/>
                          </a:lnTo>
                          <a:lnTo>
                            <a:pt x="28" y="95"/>
                          </a:lnTo>
                          <a:lnTo>
                            <a:pt x="53" y="72"/>
                          </a:lnTo>
                          <a:lnTo>
                            <a:pt x="89" y="50"/>
                          </a:lnTo>
                          <a:lnTo>
                            <a:pt x="123" y="39"/>
                          </a:lnTo>
                          <a:lnTo>
                            <a:pt x="103" y="37"/>
                          </a:lnTo>
                          <a:lnTo>
                            <a:pt x="90" y="33"/>
                          </a:lnTo>
                          <a:lnTo>
                            <a:pt x="82" y="25"/>
                          </a:lnTo>
                          <a:lnTo>
                            <a:pt x="75" y="10"/>
                          </a:lnTo>
                          <a:lnTo>
                            <a:pt x="79" y="0"/>
                          </a:lnTo>
                        </a:path>
                      </a:pathLst>
                    </a:custGeom>
                    <a:noFill/>
                    <a:ln w="17463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36" name="Freeform 25"/>
                    <p:cNvSpPr>
                      <a:spLocks/>
                    </p:cNvSpPr>
                    <p:nvPr/>
                  </p:nvSpPr>
                  <p:spPr bwMode="auto">
                    <a:xfrm>
                      <a:off x="2681" y="891"/>
                      <a:ext cx="144" cy="49"/>
                    </a:xfrm>
                    <a:custGeom>
                      <a:avLst/>
                      <a:gdLst>
                        <a:gd name="T0" fmla="*/ 0 w 144"/>
                        <a:gd name="T1" fmla="*/ 25 h 49"/>
                        <a:gd name="T2" fmla="*/ 27 w 144"/>
                        <a:gd name="T3" fmla="*/ 39 h 49"/>
                        <a:gd name="T4" fmla="*/ 55 w 144"/>
                        <a:gd name="T5" fmla="*/ 47 h 49"/>
                        <a:gd name="T6" fmla="*/ 86 w 144"/>
                        <a:gd name="T7" fmla="*/ 49 h 49"/>
                        <a:gd name="T8" fmla="*/ 109 w 144"/>
                        <a:gd name="T9" fmla="*/ 47 h 49"/>
                        <a:gd name="T10" fmla="*/ 131 w 144"/>
                        <a:gd name="T11" fmla="*/ 42 h 49"/>
                        <a:gd name="T12" fmla="*/ 144 w 144"/>
                        <a:gd name="T13" fmla="*/ 28 h 49"/>
                        <a:gd name="T14" fmla="*/ 144 w 144"/>
                        <a:gd name="T15" fmla="*/ 11 h 49"/>
                        <a:gd name="T16" fmla="*/ 127 w 144"/>
                        <a:gd name="T17" fmla="*/ 3 h 49"/>
                        <a:gd name="T18" fmla="*/ 108 w 144"/>
                        <a:gd name="T19" fmla="*/ 0 h 49"/>
                        <a:gd name="T20" fmla="*/ 82 w 144"/>
                        <a:gd name="T21" fmla="*/ 6 h 49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144"/>
                        <a:gd name="T34" fmla="*/ 0 h 49"/>
                        <a:gd name="T35" fmla="*/ 144 w 144"/>
                        <a:gd name="T36" fmla="*/ 49 h 49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144" h="49">
                          <a:moveTo>
                            <a:pt x="0" y="25"/>
                          </a:moveTo>
                          <a:lnTo>
                            <a:pt x="27" y="39"/>
                          </a:lnTo>
                          <a:lnTo>
                            <a:pt x="55" y="47"/>
                          </a:lnTo>
                          <a:lnTo>
                            <a:pt x="86" y="49"/>
                          </a:lnTo>
                          <a:lnTo>
                            <a:pt x="109" y="47"/>
                          </a:lnTo>
                          <a:lnTo>
                            <a:pt x="131" y="42"/>
                          </a:lnTo>
                          <a:lnTo>
                            <a:pt x="144" y="28"/>
                          </a:lnTo>
                          <a:lnTo>
                            <a:pt x="144" y="11"/>
                          </a:lnTo>
                          <a:lnTo>
                            <a:pt x="127" y="3"/>
                          </a:lnTo>
                          <a:lnTo>
                            <a:pt x="108" y="0"/>
                          </a:lnTo>
                          <a:lnTo>
                            <a:pt x="82" y="6"/>
                          </a:lnTo>
                        </a:path>
                      </a:pathLst>
                    </a:custGeom>
                    <a:noFill/>
                    <a:ln w="17463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37" name="Freeform 26"/>
                    <p:cNvSpPr>
                      <a:spLocks/>
                    </p:cNvSpPr>
                    <p:nvPr/>
                  </p:nvSpPr>
                  <p:spPr bwMode="auto">
                    <a:xfrm>
                      <a:off x="2645" y="1000"/>
                      <a:ext cx="65" cy="72"/>
                    </a:xfrm>
                    <a:custGeom>
                      <a:avLst/>
                      <a:gdLst>
                        <a:gd name="T0" fmla="*/ 65 w 65"/>
                        <a:gd name="T1" fmla="*/ 0 h 72"/>
                        <a:gd name="T2" fmla="*/ 39 w 65"/>
                        <a:gd name="T3" fmla="*/ 10 h 72"/>
                        <a:gd name="T4" fmla="*/ 18 w 65"/>
                        <a:gd name="T5" fmla="*/ 26 h 72"/>
                        <a:gd name="T6" fmla="*/ 5 w 65"/>
                        <a:gd name="T7" fmla="*/ 50 h 72"/>
                        <a:gd name="T8" fmla="*/ 0 w 65"/>
                        <a:gd name="T9" fmla="*/ 72 h 7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65"/>
                        <a:gd name="T16" fmla="*/ 0 h 72"/>
                        <a:gd name="T17" fmla="*/ 65 w 65"/>
                        <a:gd name="T18" fmla="*/ 72 h 7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65" h="72">
                          <a:moveTo>
                            <a:pt x="65" y="0"/>
                          </a:moveTo>
                          <a:lnTo>
                            <a:pt x="39" y="10"/>
                          </a:lnTo>
                          <a:lnTo>
                            <a:pt x="18" y="26"/>
                          </a:lnTo>
                          <a:lnTo>
                            <a:pt x="5" y="50"/>
                          </a:lnTo>
                          <a:lnTo>
                            <a:pt x="0" y="72"/>
                          </a:lnTo>
                        </a:path>
                      </a:pathLst>
                    </a:custGeom>
                    <a:noFill/>
                    <a:ln w="17463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38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2790" y="825"/>
                      <a:ext cx="53" cy="55"/>
                    </a:xfrm>
                    <a:custGeom>
                      <a:avLst/>
                      <a:gdLst>
                        <a:gd name="T0" fmla="*/ 0 w 53"/>
                        <a:gd name="T1" fmla="*/ 0 h 55"/>
                        <a:gd name="T2" fmla="*/ 25 w 53"/>
                        <a:gd name="T3" fmla="*/ 55 h 55"/>
                        <a:gd name="T4" fmla="*/ 28 w 53"/>
                        <a:gd name="T5" fmla="*/ 42 h 55"/>
                        <a:gd name="T6" fmla="*/ 38 w 53"/>
                        <a:gd name="T7" fmla="*/ 33 h 55"/>
                        <a:gd name="T8" fmla="*/ 53 w 53"/>
                        <a:gd name="T9" fmla="*/ 35 h 5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53"/>
                        <a:gd name="T16" fmla="*/ 0 h 55"/>
                        <a:gd name="T17" fmla="*/ 53 w 53"/>
                        <a:gd name="T18" fmla="*/ 55 h 5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53" h="55">
                          <a:moveTo>
                            <a:pt x="0" y="0"/>
                          </a:moveTo>
                          <a:lnTo>
                            <a:pt x="25" y="55"/>
                          </a:lnTo>
                          <a:lnTo>
                            <a:pt x="28" y="42"/>
                          </a:lnTo>
                          <a:lnTo>
                            <a:pt x="38" y="33"/>
                          </a:lnTo>
                          <a:lnTo>
                            <a:pt x="53" y="35"/>
                          </a:lnTo>
                        </a:path>
                      </a:pathLst>
                    </a:custGeom>
                    <a:noFill/>
                    <a:ln w="17463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39" name="Freeform 28"/>
                    <p:cNvSpPr>
                      <a:spLocks/>
                    </p:cNvSpPr>
                    <p:nvPr/>
                  </p:nvSpPr>
                  <p:spPr bwMode="auto">
                    <a:xfrm>
                      <a:off x="2830" y="871"/>
                      <a:ext cx="24" cy="20"/>
                    </a:xfrm>
                    <a:custGeom>
                      <a:avLst/>
                      <a:gdLst>
                        <a:gd name="T0" fmla="*/ 9 w 24"/>
                        <a:gd name="T1" fmla="*/ 18 h 20"/>
                        <a:gd name="T2" fmla="*/ 3 w 24"/>
                        <a:gd name="T3" fmla="*/ 14 h 20"/>
                        <a:gd name="T4" fmla="*/ 0 w 24"/>
                        <a:gd name="T5" fmla="*/ 9 h 20"/>
                        <a:gd name="T6" fmla="*/ 0 w 24"/>
                        <a:gd name="T7" fmla="*/ 4 h 20"/>
                        <a:gd name="T8" fmla="*/ 5 w 24"/>
                        <a:gd name="T9" fmla="*/ 0 h 20"/>
                        <a:gd name="T10" fmla="*/ 11 w 24"/>
                        <a:gd name="T11" fmla="*/ 0 h 20"/>
                        <a:gd name="T12" fmla="*/ 18 w 24"/>
                        <a:gd name="T13" fmla="*/ 3 h 20"/>
                        <a:gd name="T14" fmla="*/ 21 w 24"/>
                        <a:gd name="T15" fmla="*/ 7 h 20"/>
                        <a:gd name="T16" fmla="*/ 21 w 24"/>
                        <a:gd name="T17" fmla="*/ 12 h 20"/>
                        <a:gd name="T18" fmla="*/ 23 w 24"/>
                        <a:gd name="T19" fmla="*/ 18 h 20"/>
                        <a:gd name="T20" fmla="*/ 24 w 24"/>
                        <a:gd name="T21" fmla="*/ 20 h 20"/>
                        <a:gd name="T22" fmla="*/ 18 w 24"/>
                        <a:gd name="T23" fmla="*/ 19 h 20"/>
                        <a:gd name="T24" fmla="*/ 9 w 24"/>
                        <a:gd name="T25" fmla="*/ 18 h 20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24"/>
                        <a:gd name="T40" fmla="*/ 0 h 20"/>
                        <a:gd name="T41" fmla="*/ 24 w 24"/>
                        <a:gd name="T42" fmla="*/ 20 h 20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24" h="20">
                          <a:moveTo>
                            <a:pt x="9" y="18"/>
                          </a:moveTo>
                          <a:lnTo>
                            <a:pt x="3" y="14"/>
                          </a:lnTo>
                          <a:lnTo>
                            <a:pt x="0" y="9"/>
                          </a:lnTo>
                          <a:lnTo>
                            <a:pt x="0" y="4"/>
                          </a:lnTo>
                          <a:lnTo>
                            <a:pt x="5" y="0"/>
                          </a:lnTo>
                          <a:lnTo>
                            <a:pt x="11" y="0"/>
                          </a:lnTo>
                          <a:lnTo>
                            <a:pt x="18" y="3"/>
                          </a:lnTo>
                          <a:lnTo>
                            <a:pt x="21" y="7"/>
                          </a:lnTo>
                          <a:lnTo>
                            <a:pt x="21" y="12"/>
                          </a:lnTo>
                          <a:lnTo>
                            <a:pt x="23" y="18"/>
                          </a:lnTo>
                          <a:lnTo>
                            <a:pt x="24" y="20"/>
                          </a:lnTo>
                          <a:lnTo>
                            <a:pt x="18" y="19"/>
                          </a:lnTo>
                          <a:lnTo>
                            <a:pt x="9" y="18"/>
                          </a:lnTo>
                          <a:close/>
                        </a:path>
                      </a:pathLst>
                    </a:custGeom>
                    <a:solidFill>
                      <a:srgbClr val="C08040"/>
                    </a:solidFill>
                    <a:ln w="17463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40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2846" y="795"/>
                      <a:ext cx="70" cy="96"/>
                    </a:xfrm>
                    <a:custGeom>
                      <a:avLst/>
                      <a:gdLst>
                        <a:gd name="T0" fmla="*/ 70 w 70"/>
                        <a:gd name="T1" fmla="*/ 96 h 96"/>
                        <a:gd name="T2" fmla="*/ 69 w 70"/>
                        <a:gd name="T3" fmla="*/ 66 h 96"/>
                        <a:gd name="T4" fmla="*/ 56 w 70"/>
                        <a:gd name="T5" fmla="*/ 40 h 96"/>
                        <a:gd name="T6" fmla="*/ 29 w 70"/>
                        <a:gd name="T7" fmla="*/ 32 h 96"/>
                        <a:gd name="T8" fmla="*/ 3 w 70"/>
                        <a:gd name="T9" fmla="*/ 18 h 96"/>
                        <a:gd name="T10" fmla="*/ 0 w 70"/>
                        <a:gd name="T11" fmla="*/ 0 h 96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70"/>
                        <a:gd name="T19" fmla="*/ 0 h 96"/>
                        <a:gd name="T20" fmla="*/ 70 w 70"/>
                        <a:gd name="T21" fmla="*/ 96 h 96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70" h="96">
                          <a:moveTo>
                            <a:pt x="70" y="96"/>
                          </a:moveTo>
                          <a:lnTo>
                            <a:pt x="69" y="66"/>
                          </a:lnTo>
                          <a:lnTo>
                            <a:pt x="56" y="40"/>
                          </a:lnTo>
                          <a:lnTo>
                            <a:pt x="29" y="32"/>
                          </a:lnTo>
                          <a:lnTo>
                            <a:pt x="3" y="18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7463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41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2753" y="931"/>
                      <a:ext cx="93" cy="91"/>
                    </a:xfrm>
                    <a:custGeom>
                      <a:avLst/>
                      <a:gdLst>
                        <a:gd name="T0" fmla="*/ 49 w 93"/>
                        <a:gd name="T1" fmla="*/ 87 h 91"/>
                        <a:gd name="T2" fmla="*/ 29 w 93"/>
                        <a:gd name="T3" fmla="*/ 91 h 91"/>
                        <a:gd name="T4" fmla="*/ 11 w 93"/>
                        <a:gd name="T5" fmla="*/ 90 h 91"/>
                        <a:gd name="T6" fmla="*/ 0 w 93"/>
                        <a:gd name="T7" fmla="*/ 79 h 91"/>
                        <a:gd name="T8" fmla="*/ 1 w 93"/>
                        <a:gd name="T9" fmla="*/ 61 h 91"/>
                        <a:gd name="T10" fmla="*/ 16 w 93"/>
                        <a:gd name="T11" fmla="*/ 48 h 91"/>
                        <a:gd name="T12" fmla="*/ 46 w 93"/>
                        <a:gd name="T13" fmla="*/ 37 h 91"/>
                        <a:gd name="T14" fmla="*/ 68 w 93"/>
                        <a:gd name="T15" fmla="*/ 25 h 91"/>
                        <a:gd name="T16" fmla="*/ 83 w 93"/>
                        <a:gd name="T17" fmla="*/ 17 h 91"/>
                        <a:gd name="T18" fmla="*/ 93 w 93"/>
                        <a:gd name="T19" fmla="*/ 0 h 91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93"/>
                        <a:gd name="T31" fmla="*/ 0 h 91"/>
                        <a:gd name="T32" fmla="*/ 93 w 93"/>
                        <a:gd name="T33" fmla="*/ 91 h 91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93" h="91">
                          <a:moveTo>
                            <a:pt x="49" y="87"/>
                          </a:moveTo>
                          <a:lnTo>
                            <a:pt x="29" y="91"/>
                          </a:lnTo>
                          <a:lnTo>
                            <a:pt x="11" y="90"/>
                          </a:lnTo>
                          <a:lnTo>
                            <a:pt x="0" y="79"/>
                          </a:lnTo>
                          <a:lnTo>
                            <a:pt x="1" y="61"/>
                          </a:lnTo>
                          <a:lnTo>
                            <a:pt x="16" y="48"/>
                          </a:lnTo>
                          <a:lnTo>
                            <a:pt x="46" y="37"/>
                          </a:lnTo>
                          <a:lnTo>
                            <a:pt x="68" y="25"/>
                          </a:lnTo>
                          <a:lnTo>
                            <a:pt x="83" y="17"/>
                          </a:lnTo>
                          <a:lnTo>
                            <a:pt x="93" y="0"/>
                          </a:lnTo>
                        </a:path>
                      </a:pathLst>
                    </a:custGeom>
                    <a:noFill/>
                    <a:ln w="17463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8234" name="Line 32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672" y="1029"/>
                    <a:ext cx="104" cy="65"/>
                  </a:xfrm>
                  <a:prstGeom prst="line">
                    <a:avLst/>
                  </a:prstGeom>
                  <a:noFill/>
                  <a:ln w="174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8230" name="Freeform 35"/>
              <p:cNvSpPr>
                <a:spLocks/>
              </p:cNvSpPr>
              <p:nvPr/>
            </p:nvSpPr>
            <p:spPr bwMode="auto">
              <a:xfrm>
                <a:off x="2502" y="553"/>
                <a:ext cx="567" cy="304"/>
              </a:xfrm>
              <a:custGeom>
                <a:avLst/>
                <a:gdLst>
                  <a:gd name="T0" fmla="*/ 20 w 567"/>
                  <a:gd name="T1" fmla="*/ 304 h 304"/>
                  <a:gd name="T2" fmla="*/ 58 w 567"/>
                  <a:gd name="T3" fmla="*/ 288 h 304"/>
                  <a:gd name="T4" fmla="*/ 79 w 567"/>
                  <a:gd name="T5" fmla="*/ 266 h 304"/>
                  <a:gd name="T6" fmla="*/ 92 w 567"/>
                  <a:gd name="T7" fmla="*/ 234 h 304"/>
                  <a:gd name="T8" fmla="*/ 100 w 567"/>
                  <a:gd name="T9" fmla="*/ 205 h 304"/>
                  <a:gd name="T10" fmla="*/ 113 w 567"/>
                  <a:gd name="T11" fmla="*/ 184 h 304"/>
                  <a:gd name="T12" fmla="*/ 136 w 567"/>
                  <a:gd name="T13" fmla="*/ 171 h 304"/>
                  <a:gd name="T14" fmla="*/ 161 w 567"/>
                  <a:gd name="T15" fmla="*/ 164 h 304"/>
                  <a:gd name="T16" fmla="*/ 185 w 567"/>
                  <a:gd name="T17" fmla="*/ 168 h 304"/>
                  <a:gd name="T18" fmla="*/ 206 w 567"/>
                  <a:gd name="T19" fmla="*/ 183 h 304"/>
                  <a:gd name="T20" fmla="*/ 220 w 567"/>
                  <a:gd name="T21" fmla="*/ 206 h 304"/>
                  <a:gd name="T22" fmla="*/ 211 w 567"/>
                  <a:gd name="T23" fmla="*/ 235 h 304"/>
                  <a:gd name="T24" fmla="*/ 192 w 567"/>
                  <a:gd name="T25" fmla="*/ 274 h 304"/>
                  <a:gd name="T26" fmla="*/ 236 w 567"/>
                  <a:gd name="T27" fmla="*/ 283 h 304"/>
                  <a:gd name="T28" fmla="*/ 241 w 567"/>
                  <a:gd name="T29" fmla="*/ 266 h 304"/>
                  <a:gd name="T30" fmla="*/ 264 w 567"/>
                  <a:gd name="T31" fmla="*/ 249 h 304"/>
                  <a:gd name="T32" fmla="*/ 282 w 567"/>
                  <a:gd name="T33" fmla="*/ 230 h 304"/>
                  <a:gd name="T34" fmla="*/ 292 w 567"/>
                  <a:gd name="T35" fmla="*/ 213 h 304"/>
                  <a:gd name="T36" fmla="*/ 297 w 567"/>
                  <a:gd name="T37" fmla="*/ 197 h 304"/>
                  <a:gd name="T38" fmla="*/ 311 w 567"/>
                  <a:gd name="T39" fmla="*/ 205 h 304"/>
                  <a:gd name="T40" fmla="*/ 331 w 567"/>
                  <a:gd name="T41" fmla="*/ 209 h 304"/>
                  <a:gd name="T42" fmla="*/ 349 w 567"/>
                  <a:gd name="T43" fmla="*/ 212 h 304"/>
                  <a:gd name="T44" fmla="*/ 365 w 567"/>
                  <a:gd name="T45" fmla="*/ 209 h 304"/>
                  <a:gd name="T46" fmla="*/ 380 w 567"/>
                  <a:gd name="T47" fmla="*/ 206 h 304"/>
                  <a:gd name="T48" fmla="*/ 393 w 567"/>
                  <a:gd name="T49" fmla="*/ 223 h 304"/>
                  <a:gd name="T50" fmla="*/ 411 w 567"/>
                  <a:gd name="T51" fmla="*/ 244 h 304"/>
                  <a:gd name="T52" fmla="*/ 437 w 567"/>
                  <a:gd name="T53" fmla="*/ 261 h 304"/>
                  <a:gd name="T54" fmla="*/ 459 w 567"/>
                  <a:gd name="T55" fmla="*/ 272 h 304"/>
                  <a:gd name="T56" fmla="*/ 486 w 567"/>
                  <a:gd name="T57" fmla="*/ 282 h 304"/>
                  <a:gd name="T58" fmla="*/ 518 w 567"/>
                  <a:gd name="T59" fmla="*/ 285 h 304"/>
                  <a:gd name="T60" fmla="*/ 542 w 567"/>
                  <a:gd name="T61" fmla="*/ 278 h 304"/>
                  <a:gd name="T62" fmla="*/ 562 w 567"/>
                  <a:gd name="T63" fmla="*/ 259 h 304"/>
                  <a:gd name="T64" fmla="*/ 567 w 567"/>
                  <a:gd name="T65" fmla="*/ 237 h 304"/>
                  <a:gd name="T66" fmla="*/ 558 w 567"/>
                  <a:gd name="T67" fmla="*/ 217 h 304"/>
                  <a:gd name="T68" fmla="*/ 545 w 567"/>
                  <a:gd name="T69" fmla="*/ 190 h 304"/>
                  <a:gd name="T70" fmla="*/ 536 w 567"/>
                  <a:gd name="T71" fmla="*/ 165 h 304"/>
                  <a:gd name="T72" fmla="*/ 526 w 567"/>
                  <a:gd name="T73" fmla="*/ 149 h 304"/>
                  <a:gd name="T74" fmla="*/ 500 w 567"/>
                  <a:gd name="T75" fmla="*/ 128 h 304"/>
                  <a:gd name="T76" fmla="*/ 475 w 567"/>
                  <a:gd name="T77" fmla="*/ 121 h 304"/>
                  <a:gd name="T78" fmla="*/ 450 w 567"/>
                  <a:gd name="T79" fmla="*/ 117 h 304"/>
                  <a:gd name="T80" fmla="*/ 434 w 567"/>
                  <a:gd name="T81" fmla="*/ 120 h 304"/>
                  <a:gd name="T82" fmla="*/ 414 w 567"/>
                  <a:gd name="T83" fmla="*/ 88 h 304"/>
                  <a:gd name="T84" fmla="*/ 385 w 567"/>
                  <a:gd name="T85" fmla="*/ 62 h 304"/>
                  <a:gd name="T86" fmla="*/ 336 w 567"/>
                  <a:gd name="T87" fmla="*/ 35 h 304"/>
                  <a:gd name="T88" fmla="*/ 272 w 567"/>
                  <a:gd name="T89" fmla="*/ 13 h 304"/>
                  <a:gd name="T90" fmla="*/ 208 w 567"/>
                  <a:gd name="T91" fmla="*/ 0 h 304"/>
                  <a:gd name="T92" fmla="*/ 162 w 567"/>
                  <a:gd name="T93" fmla="*/ 6 h 304"/>
                  <a:gd name="T94" fmla="*/ 152 w 567"/>
                  <a:gd name="T95" fmla="*/ 18 h 304"/>
                  <a:gd name="T96" fmla="*/ 141 w 567"/>
                  <a:gd name="T97" fmla="*/ 30 h 304"/>
                  <a:gd name="T98" fmla="*/ 118 w 567"/>
                  <a:gd name="T99" fmla="*/ 43 h 304"/>
                  <a:gd name="T100" fmla="*/ 89 w 567"/>
                  <a:gd name="T101" fmla="*/ 55 h 304"/>
                  <a:gd name="T102" fmla="*/ 66 w 567"/>
                  <a:gd name="T103" fmla="*/ 66 h 304"/>
                  <a:gd name="T104" fmla="*/ 49 w 567"/>
                  <a:gd name="T105" fmla="*/ 79 h 304"/>
                  <a:gd name="T106" fmla="*/ 35 w 567"/>
                  <a:gd name="T107" fmla="*/ 99 h 304"/>
                  <a:gd name="T108" fmla="*/ 23 w 567"/>
                  <a:gd name="T109" fmla="*/ 120 h 304"/>
                  <a:gd name="T110" fmla="*/ 20 w 567"/>
                  <a:gd name="T111" fmla="*/ 142 h 304"/>
                  <a:gd name="T112" fmla="*/ 12 w 567"/>
                  <a:gd name="T113" fmla="*/ 168 h 304"/>
                  <a:gd name="T114" fmla="*/ 4 w 567"/>
                  <a:gd name="T115" fmla="*/ 197 h 304"/>
                  <a:gd name="T116" fmla="*/ 0 w 567"/>
                  <a:gd name="T117" fmla="*/ 231 h 304"/>
                  <a:gd name="T118" fmla="*/ 2 w 567"/>
                  <a:gd name="T119" fmla="*/ 257 h 304"/>
                  <a:gd name="T120" fmla="*/ 8 w 567"/>
                  <a:gd name="T121" fmla="*/ 283 h 304"/>
                  <a:gd name="T122" fmla="*/ 20 w 567"/>
                  <a:gd name="T123" fmla="*/ 304 h 304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567"/>
                  <a:gd name="T187" fmla="*/ 0 h 304"/>
                  <a:gd name="T188" fmla="*/ 567 w 567"/>
                  <a:gd name="T189" fmla="*/ 304 h 304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567" h="304">
                    <a:moveTo>
                      <a:pt x="20" y="304"/>
                    </a:moveTo>
                    <a:lnTo>
                      <a:pt x="58" y="288"/>
                    </a:lnTo>
                    <a:lnTo>
                      <a:pt x="79" y="266"/>
                    </a:lnTo>
                    <a:lnTo>
                      <a:pt x="92" y="234"/>
                    </a:lnTo>
                    <a:lnTo>
                      <a:pt x="100" y="205"/>
                    </a:lnTo>
                    <a:lnTo>
                      <a:pt x="113" y="184"/>
                    </a:lnTo>
                    <a:lnTo>
                      <a:pt x="136" y="171"/>
                    </a:lnTo>
                    <a:lnTo>
                      <a:pt x="161" y="164"/>
                    </a:lnTo>
                    <a:lnTo>
                      <a:pt x="185" y="168"/>
                    </a:lnTo>
                    <a:lnTo>
                      <a:pt x="206" y="183"/>
                    </a:lnTo>
                    <a:lnTo>
                      <a:pt x="220" y="206"/>
                    </a:lnTo>
                    <a:lnTo>
                      <a:pt x="211" y="235"/>
                    </a:lnTo>
                    <a:lnTo>
                      <a:pt x="192" y="274"/>
                    </a:lnTo>
                    <a:lnTo>
                      <a:pt x="236" y="283"/>
                    </a:lnTo>
                    <a:lnTo>
                      <a:pt x="241" y="266"/>
                    </a:lnTo>
                    <a:lnTo>
                      <a:pt x="264" y="249"/>
                    </a:lnTo>
                    <a:lnTo>
                      <a:pt x="282" y="230"/>
                    </a:lnTo>
                    <a:lnTo>
                      <a:pt x="292" y="213"/>
                    </a:lnTo>
                    <a:lnTo>
                      <a:pt x="297" y="197"/>
                    </a:lnTo>
                    <a:lnTo>
                      <a:pt x="311" y="205"/>
                    </a:lnTo>
                    <a:lnTo>
                      <a:pt x="331" y="209"/>
                    </a:lnTo>
                    <a:lnTo>
                      <a:pt x="349" y="212"/>
                    </a:lnTo>
                    <a:lnTo>
                      <a:pt x="365" y="209"/>
                    </a:lnTo>
                    <a:lnTo>
                      <a:pt x="380" y="206"/>
                    </a:lnTo>
                    <a:lnTo>
                      <a:pt x="393" y="223"/>
                    </a:lnTo>
                    <a:lnTo>
                      <a:pt x="411" y="244"/>
                    </a:lnTo>
                    <a:lnTo>
                      <a:pt x="437" y="261"/>
                    </a:lnTo>
                    <a:lnTo>
                      <a:pt x="459" y="272"/>
                    </a:lnTo>
                    <a:lnTo>
                      <a:pt x="486" y="282"/>
                    </a:lnTo>
                    <a:lnTo>
                      <a:pt x="518" y="285"/>
                    </a:lnTo>
                    <a:lnTo>
                      <a:pt x="542" y="278"/>
                    </a:lnTo>
                    <a:lnTo>
                      <a:pt x="562" y="259"/>
                    </a:lnTo>
                    <a:lnTo>
                      <a:pt x="567" y="237"/>
                    </a:lnTo>
                    <a:lnTo>
                      <a:pt x="558" y="217"/>
                    </a:lnTo>
                    <a:lnTo>
                      <a:pt x="545" y="190"/>
                    </a:lnTo>
                    <a:lnTo>
                      <a:pt x="536" y="165"/>
                    </a:lnTo>
                    <a:lnTo>
                      <a:pt x="526" y="149"/>
                    </a:lnTo>
                    <a:lnTo>
                      <a:pt x="500" y="128"/>
                    </a:lnTo>
                    <a:lnTo>
                      <a:pt x="475" y="121"/>
                    </a:lnTo>
                    <a:lnTo>
                      <a:pt x="450" y="117"/>
                    </a:lnTo>
                    <a:lnTo>
                      <a:pt x="434" y="120"/>
                    </a:lnTo>
                    <a:lnTo>
                      <a:pt x="414" y="88"/>
                    </a:lnTo>
                    <a:lnTo>
                      <a:pt x="385" y="62"/>
                    </a:lnTo>
                    <a:lnTo>
                      <a:pt x="336" y="35"/>
                    </a:lnTo>
                    <a:lnTo>
                      <a:pt x="272" y="13"/>
                    </a:lnTo>
                    <a:lnTo>
                      <a:pt x="208" y="0"/>
                    </a:lnTo>
                    <a:lnTo>
                      <a:pt x="162" y="6"/>
                    </a:lnTo>
                    <a:lnTo>
                      <a:pt x="152" y="18"/>
                    </a:lnTo>
                    <a:lnTo>
                      <a:pt x="141" y="30"/>
                    </a:lnTo>
                    <a:lnTo>
                      <a:pt x="118" y="43"/>
                    </a:lnTo>
                    <a:lnTo>
                      <a:pt x="89" y="55"/>
                    </a:lnTo>
                    <a:lnTo>
                      <a:pt x="66" y="66"/>
                    </a:lnTo>
                    <a:lnTo>
                      <a:pt x="49" y="79"/>
                    </a:lnTo>
                    <a:lnTo>
                      <a:pt x="35" y="99"/>
                    </a:lnTo>
                    <a:lnTo>
                      <a:pt x="23" y="120"/>
                    </a:lnTo>
                    <a:lnTo>
                      <a:pt x="20" y="142"/>
                    </a:lnTo>
                    <a:lnTo>
                      <a:pt x="12" y="168"/>
                    </a:lnTo>
                    <a:lnTo>
                      <a:pt x="4" y="197"/>
                    </a:lnTo>
                    <a:lnTo>
                      <a:pt x="0" y="231"/>
                    </a:lnTo>
                    <a:lnTo>
                      <a:pt x="2" y="257"/>
                    </a:lnTo>
                    <a:lnTo>
                      <a:pt x="8" y="283"/>
                    </a:lnTo>
                    <a:lnTo>
                      <a:pt x="20" y="304"/>
                    </a:lnTo>
                    <a:close/>
                  </a:path>
                </a:pathLst>
              </a:custGeom>
              <a:solidFill>
                <a:srgbClr val="A0A0A0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199" name="Group 39"/>
            <p:cNvGrpSpPr>
              <a:grpSpLocks/>
            </p:cNvGrpSpPr>
            <p:nvPr/>
          </p:nvGrpSpPr>
          <p:grpSpPr bwMode="auto">
            <a:xfrm>
              <a:off x="553" y="2873"/>
              <a:ext cx="1052" cy="269"/>
              <a:chOff x="553" y="2873"/>
              <a:chExt cx="1052" cy="269"/>
            </a:xfrm>
          </p:grpSpPr>
          <p:sp>
            <p:nvSpPr>
              <p:cNvPr id="8227" name="Freeform 37"/>
              <p:cNvSpPr>
                <a:spLocks/>
              </p:cNvSpPr>
              <p:nvPr/>
            </p:nvSpPr>
            <p:spPr bwMode="auto">
              <a:xfrm>
                <a:off x="553" y="2873"/>
                <a:ext cx="1039" cy="206"/>
              </a:xfrm>
              <a:custGeom>
                <a:avLst/>
                <a:gdLst>
                  <a:gd name="T0" fmla="*/ 496 w 1039"/>
                  <a:gd name="T1" fmla="*/ 0 h 206"/>
                  <a:gd name="T2" fmla="*/ 563 w 1039"/>
                  <a:gd name="T3" fmla="*/ 8 h 206"/>
                  <a:gd name="T4" fmla="*/ 617 w 1039"/>
                  <a:gd name="T5" fmla="*/ 24 h 206"/>
                  <a:gd name="T6" fmla="*/ 674 w 1039"/>
                  <a:gd name="T7" fmla="*/ 45 h 206"/>
                  <a:gd name="T8" fmla="*/ 758 w 1039"/>
                  <a:gd name="T9" fmla="*/ 66 h 206"/>
                  <a:gd name="T10" fmla="*/ 816 w 1039"/>
                  <a:gd name="T11" fmla="*/ 66 h 206"/>
                  <a:gd name="T12" fmla="*/ 897 w 1039"/>
                  <a:gd name="T13" fmla="*/ 81 h 206"/>
                  <a:gd name="T14" fmla="*/ 964 w 1039"/>
                  <a:gd name="T15" fmla="*/ 97 h 206"/>
                  <a:gd name="T16" fmla="*/ 1034 w 1039"/>
                  <a:gd name="T17" fmla="*/ 121 h 206"/>
                  <a:gd name="T18" fmla="*/ 1039 w 1039"/>
                  <a:gd name="T19" fmla="*/ 149 h 206"/>
                  <a:gd name="T20" fmla="*/ 1010 w 1039"/>
                  <a:gd name="T21" fmla="*/ 180 h 206"/>
                  <a:gd name="T22" fmla="*/ 949 w 1039"/>
                  <a:gd name="T23" fmla="*/ 200 h 206"/>
                  <a:gd name="T24" fmla="*/ 874 w 1039"/>
                  <a:gd name="T25" fmla="*/ 204 h 206"/>
                  <a:gd name="T26" fmla="*/ 620 w 1039"/>
                  <a:gd name="T27" fmla="*/ 206 h 206"/>
                  <a:gd name="T28" fmla="*/ 525 w 1039"/>
                  <a:gd name="T29" fmla="*/ 200 h 206"/>
                  <a:gd name="T30" fmla="*/ 432 w 1039"/>
                  <a:gd name="T31" fmla="*/ 193 h 206"/>
                  <a:gd name="T32" fmla="*/ 345 w 1039"/>
                  <a:gd name="T33" fmla="*/ 173 h 206"/>
                  <a:gd name="T34" fmla="*/ 294 w 1039"/>
                  <a:gd name="T35" fmla="*/ 163 h 206"/>
                  <a:gd name="T36" fmla="*/ 294 w 1039"/>
                  <a:gd name="T37" fmla="*/ 189 h 206"/>
                  <a:gd name="T38" fmla="*/ 62 w 1039"/>
                  <a:gd name="T39" fmla="*/ 191 h 206"/>
                  <a:gd name="T40" fmla="*/ 26 w 1039"/>
                  <a:gd name="T41" fmla="*/ 165 h 206"/>
                  <a:gd name="T42" fmla="*/ 5 w 1039"/>
                  <a:gd name="T43" fmla="*/ 121 h 206"/>
                  <a:gd name="T44" fmla="*/ 0 w 1039"/>
                  <a:gd name="T45" fmla="*/ 88 h 206"/>
                  <a:gd name="T46" fmla="*/ 5 w 1039"/>
                  <a:gd name="T47" fmla="*/ 41 h 206"/>
                  <a:gd name="T48" fmla="*/ 13 w 1039"/>
                  <a:gd name="T49" fmla="*/ 6 h 206"/>
                  <a:gd name="T50" fmla="*/ 68 w 1039"/>
                  <a:gd name="T51" fmla="*/ 6 h 206"/>
                  <a:gd name="T52" fmla="*/ 140 w 1039"/>
                  <a:gd name="T53" fmla="*/ 28 h 206"/>
                  <a:gd name="T54" fmla="*/ 217 w 1039"/>
                  <a:gd name="T55" fmla="*/ 49 h 206"/>
                  <a:gd name="T56" fmla="*/ 273 w 1039"/>
                  <a:gd name="T57" fmla="*/ 50 h 206"/>
                  <a:gd name="T58" fmla="*/ 334 w 1039"/>
                  <a:gd name="T59" fmla="*/ 41 h 206"/>
                  <a:gd name="T60" fmla="*/ 402 w 1039"/>
                  <a:gd name="T61" fmla="*/ 28 h 206"/>
                  <a:gd name="T62" fmla="*/ 528 w 1039"/>
                  <a:gd name="T63" fmla="*/ 44 h 206"/>
                  <a:gd name="T64" fmla="*/ 496 w 1039"/>
                  <a:gd name="T65" fmla="*/ 0 h 20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039"/>
                  <a:gd name="T100" fmla="*/ 0 h 206"/>
                  <a:gd name="T101" fmla="*/ 1039 w 1039"/>
                  <a:gd name="T102" fmla="*/ 206 h 20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039" h="206">
                    <a:moveTo>
                      <a:pt x="496" y="0"/>
                    </a:moveTo>
                    <a:lnTo>
                      <a:pt x="563" y="8"/>
                    </a:lnTo>
                    <a:lnTo>
                      <a:pt x="617" y="24"/>
                    </a:lnTo>
                    <a:lnTo>
                      <a:pt x="674" y="45"/>
                    </a:lnTo>
                    <a:lnTo>
                      <a:pt x="758" y="66"/>
                    </a:lnTo>
                    <a:lnTo>
                      <a:pt x="816" y="66"/>
                    </a:lnTo>
                    <a:lnTo>
                      <a:pt x="897" y="81"/>
                    </a:lnTo>
                    <a:lnTo>
                      <a:pt x="964" y="97"/>
                    </a:lnTo>
                    <a:lnTo>
                      <a:pt x="1034" y="121"/>
                    </a:lnTo>
                    <a:lnTo>
                      <a:pt x="1039" y="149"/>
                    </a:lnTo>
                    <a:lnTo>
                      <a:pt x="1010" y="180"/>
                    </a:lnTo>
                    <a:lnTo>
                      <a:pt x="949" y="200"/>
                    </a:lnTo>
                    <a:lnTo>
                      <a:pt x="874" y="204"/>
                    </a:lnTo>
                    <a:lnTo>
                      <a:pt x="620" y="206"/>
                    </a:lnTo>
                    <a:lnTo>
                      <a:pt x="525" y="200"/>
                    </a:lnTo>
                    <a:lnTo>
                      <a:pt x="432" y="193"/>
                    </a:lnTo>
                    <a:lnTo>
                      <a:pt x="345" y="173"/>
                    </a:lnTo>
                    <a:lnTo>
                      <a:pt x="294" y="163"/>
                    </a:lnTo>
                    <a:lnTo>
                      <a:pt x="294" y="189"/>
                    </a:lnTo>
                    <a:lnTo>
                      <a:pt x="62" y="191"/>
                    </a:lnTo>
                    <a:lnTo>
                      <a:pt x="26" y="165"/>
                    </a:lnTo>
                    <a:lnTo>
                      <a:pt x="5" y="121"/>
                    </a:lnTo>
                    <a:lnTo>
                      <a:pt x="0" y="88"/>
                    </a:lnTo>
                    <a:lnTo>
                      <a:pt x="5" y="41"/>
                    </a:lnTo>
                    <a:lnTo>
                      <a:pt x="13" y="6"/>
                    </a:lnTo>
                    <a:lnTo>
                      <a:pt x="68" y="6"/>
                    </a:lnTo>
                    <a:lnTo>
                      <a:pt x="140" y="28"/>
                    </a:lnTo>
                    <a:lnTo>
                      <a:pt x="217" y="49"/>
                    </a:lnTo>
                    <a:lnTo>
                      <a:pt x="273" y="50"/>
                    </a:lnTo>
                    <a:lnTo>
                      <a:pt x="334" y="41"/>
                    </a:lnTo>
                    <a:lnTo>
                      <a:pt x="402" y="28"/>
                    </a:lnTo>
                    <a:lnTo>
                      <a:pt x="528" y="44"/>
                    </a:lnTo>
                    <a:lnTo>
                      <a:pt x="496" y="0"/>
                    </a:lnTo>
                    <a:close/>
                  </a:path>
                </a:pathLst>
              </a:custGeom>
              <a:solidFill>
                <a:srgbClr val="606060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8" name="Freeform 38"/>
              <p:cNvSpPr>
                <a:spLocks/>
              </p:cNvSpPr>
              <p:nvPr/>
            </p:nvSpPr>
            <p:spPr bwMode="auto">
              <a:xfrm>
                <a:off x="566" y="2937"/>
                <a:ext cx="1039" cy="205"/>
              </a:xfrm>
              <a:custGeom>
                <a:avLst/>
                <a:gdLst>
                  <a:gd name="T0" fmla="*/ 496 w 1039"/>
                  <a:gd name="T1" fmla="*/ 0 h 205"/>
                  <a:gd name="T2" fmla="*/ 563 w 1039"/>
                  <a:gd name="T3" fmla="*/ 8 h 205"/>
                  <a:gd name="T4" fmla="*/ 617 w 1039"/>
                  <a:gd name="T5" fmla="*/ 25 h 205"/>
                  <a:gd name="T6" fmla="*/ 674 w 1039"/>
                  <a:gd name="T7" fmla="*/ 46 h 205"/>
                  <a:gd name="T8" fmla="*/ 758 w 1039"/>
                  <a:gd name="T9" fmla="*/ 66 h 205"/>
                  <a:gd name="T10" fmla="*/ 815 w 1039"/>
                  <a:gd name="T11" fmla="*/ 66 h 205"/>
                  <a:gd name="T12" fmla="*/ 897 w 1039"/>
                  <a:gd name="T13" fmla="*/ 81 h 205"/>
                  <a:gd name="T14" fmla="*/ 964 w 1039"/>
                  <a:gd name="T15" fmla="*/ 98 h 205"/>
                  <a:gd name="T16" fmla="*/ 1034 w 1039"/>
                  <a:gd name="T17" fmla="*/ 121 h 205"/>
                  <a:gd name="T18" fmla="*/ 1039 w 1039"/>
                  <a:gd name="T19" fmla="*/ 149 h 205"/>
                  <a:gd name="T20" fmla="*/ 1010 w 1039"/>
                  <a:gd name="T21" fmla="*/ 179 h 205"/>
                  <a:gd name="T22" fmla="*/ 949 w 1039"/>
                  <a:gd name="T23" fmla="*/ 198 h 205"/>
                  <a:gd name="T24" fmla="*/ 874 w 1039"/>
                  <a:gd name="T25" fmla="*/ 204 h 205"/>
                  <a:gd name="T26" fmla="*/ 620 w 1039"/>
                  <a:gd name="T27" fmla="*/ 205 h 205"/>
                  <a:gd name="T28" fmla="*/ 524 w 1039"/>
                  <a:gd name="T29" fmla="*/ 200 h 205"/>
                  <a:gd name="T30" fmla="*/ 432 w 1039"/>
                  <a:gd name="T31" fmla="*/ 191 h 205"/>
                  <a:gd name="T32" fmla="*/ 345 w 1039"/>
                  <a:gd name="T33" fmla="*/ 172 h 205"/>
                  <a:gd name="T34" fmla="*/ 294 w 1039"/>
                  <a:gd name="T35" fmla="*/ 162 h 205"/>
                  <a:gd name="T36" fmla="*/ 294 w 1039"/>
                  <a:gd name="T37" fmla="*/ 187 h 205"/>
                  <a:gd name="T38" fmla="*/ 62 w 1039"/>
                  <a:gd name="T39" fmla="*/ 189 h 205"/>
                  <a:gd name="T40" fmla="*/ 26 w 1039"/>
                  <a:gd name="T41" fmla="*/ 164 h 205"/>
                  <a:gd name="T42" fmla="*/ 5 w 1039"/>
                  <a:gd name="T43" fmla="*/ 121 h 205"/>
                  <a:gd name="T44" fmla="*/ 0 w 1039"/>
                  <a:gd name="T45" fmla="*/ 88 h 205"/>
                  <a:gd name="T46" fmla="*/ 5 w 1039"/>
                  <a:gd name="T47" fmla="*/ 41 h 205"/>
                  <a:gd name="T48" fmla="*/ 13 w 1039"/>
                  <a:gd name="T49" fmla="*/ 7 h 205"/>
                  <a:gd name="T50" fmla="*/ 69 w 1039"/>
                  <a:gd name="T51" fmla="*/ 7 h 205"/>
                  <a:gd name="T52" fmla="*/ 141 w 1039"/>
                  <a:gd name="T53" fmla="*/ 29 h 205"/>
                  <a:gd name="T54" fmla="*/ 217 w 1039"/>
                  <a:gd name="T55" fmla="*/ 50 h 205"/>
                  <a:gd name="T56" fmla="*/ 273 w 1039"/>
                  <a:gd name="T57" fmla="*/ 51 h 205"/>
                  <a:gd name="T58" fmla="*/ 334 w 1039"/>
                  <a:gd name="T59" fmla="*/ 41 h 205"/>
                  <a:gd name="T60" fmla="*/ 402 w 1039"/>
                  <a:gd name="T61" fmla="*/ 29 h 205"/>
                  <a:gd name="T62" fmla="*/ 527 w 1039"/>
                  <a:gd name="T63" fmla="*/ 44 h 205"/>
                  <a:gd name="T64" fmla="*/ 496 w 1039"/>
                  <a:gd name="T65" fmla="*/ 0 h 20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039"/>
                  <a:gd name="T100" fmla="*/ 0 h 205"/>
                  <a:gd name="T101" fmla="*/ 1039 w 1039"/>
                  <a:gd name="T102" fmla="*/ 205 h 20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039" h="205">
                    <a:moveTo>
                      <a:pt x="496" y="0"/>
                    </a:moveTo>
                    <a:lnTo>
                      <a:pt x="563" y="8"/>
                    </a:lnTo>
                    <a:lnTo>
                      <a:pt x="617" y="25"/>
                    </a:lnTo>
                    <a:lnTo>
                      <a:pt x="674" y="46"/>
                    </a:lnTo>
                    <a:lnTo>
                      <a:pt x="758" y="66"/>
                    </a:lnTo>
                    <a:lnTo>
                      <a:pt x="815" y="66"/>
                    </a:lnTo>
                    <a:lnTo>
                      <a:pt x="897" y="81"/>
                    </a:lnTo>
                    <a:lnTo>
                      <a:pt x="964" y="98"/>
                    </a:lnTo>
                    <a:lnTo>
                      <a:pt x="1034" y="121"/>
                    </a:lnTo>
                    <a:lnTo>
                      <a:pt x="1039" y="149"/>
                    </a:lnTo>
                    <a:lnTo>
                      <a:pt x="1010" y="179"/>
                    </a:lnTo>
                    <a:lnTo>
                      <a:pt x="949" y="198"/>
                    </a:lnTo>
                    <a:lnTo>
                      <a:pt x="874" y="204"/>
                    </a:lnTo>
                    <a:lnTo>
                      <a:pt x="620" y="205"/>
                    </a:lnTo>
                    <a:lnTo>
                      <a:pt x="524" y="200"/>
                    </a:lnTo>
                    <a:lnTo>
                      <a:pt x="432" y="191"/>
                    </a:lnTo>
                    <a:lnTo>
                      <a:pt x="345" y="172"/>
                    </a:lnTo>
                    <a:lnTo>
                      <a:pt x="294" y="162"/>
                    </a:lnTo>
                    <a:lnTo>
                      <a:pt x="294" y="187"/>
                    </a:lnTo>
                    <a:lnTo>
                      <a:pt x="62" y="189"/>
                    </a:lnTo>
                    <a:lnTo>
                      <a:pt x="26" y="164"/>
                    </a:lnTo>
                    <a:lnTo>
                      <a:pt x="5" y="121"/>
                    </a:lnTo>
                    <a:lnTo>
                      <a:pt x="0" y="88"/>
                    </a:lnTo>
                    <a:lnTo>
                      <a:pt x="5" y="41"/>
                    </a:lnTo>
                    <a:lnTo>
                      <a:pt x="13" y="7"/>
                    </a:lnTo>
                    <a:lnTo>
                      <a:pt x="69" y="7"/>
                    </a:lnTo>
                    <a:lnTo>
                      <a:pt x="141" y="29"/>
                    </a:lnTo>
                    <a:lnTo>
                      <a:pt x="217" y="50"/>
                    </a:lnTo>
                    <a:lnTo>
                      <a:pt x="273" y="51"/>
                    </a:lnTo>
                    <a:lnTo>
                      <a:pt x="334" y="41"/>
                    </a:lnTo>
                    <a:lnTo>
                      <a:pt x="402" y="29"/>
                    </a:lnTo>
                    <a:lnTo>
                      <a:pt x="527" y="44"/>
                    </a:lnTo>
                    <a:lnTo>
                      <a:pt x="496" y="0"/>
                    </a:lnTo>
                    <a:close/>
                  </a:path>
                </a:pathLst>
              </a:custGeom>
              <a:solidFill>
                <a:srgbClr val="808080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00" name="Group 42"/>
            <p:cNvGrpSpPr>
              <a:grpSpLocks/>
            </p:cNvGrpSpPr>
            <p:nvPr/>
          </p:nvGrpSpPr>
          <p:grpSpPr bwMode="auto">
            <a:xfrm>
              <a:off x="251" y="486"/>
              <a:ext cx="827" cy="2523"/>
              <a:chOff x="251" y="486"/>
              <a:chExt cx="827" cy="2523"/>
            </a:xfrm>
          </p:grpSpPr>
          <p:sp>
            <p:nvSpPr>
              <p:cNvPr id="8225" name="Freeform 40"/>
              <p:cNvSpPr>
                <a:spLocks/>
              </p:cNvSpPr>
              <p:nvPr/>
            </p:nvSpPr>
            <p:spPr bwMode="auto">
              <a:xfrm>
                <a:off x="251" y="486"/>
                <a:ext cx="827" cy="2523"/>
              </a:xfrm>
              <a:custGeom>
                <a:avLst/>
                <a:gdLst>
                  <a:gd name="T0" fmla="*/ 235 w 827"/>
                  <a:gd name="T1" fmla="*/ 0 h 2523"/>
                  <a:gd name="T2" fmla="*/ 321 w 827"/>
                  <a:gd name="T3" fmla="*/ 107 h 2523"/>
                  <a:gd name="T4" fmla="*/ 388 w 827"/>
                  <a:gd name="T5" fmla="*/ 206 h 2523"/>
                  <a:gd name="T6" fmla="*/ 418 w 827"/>
                  <a:gd name="T7" fmla="*/ 279 h 2523"/>
                  <a:gd name="T8" fmla="*/ 591 w 827"/>
                  <a:gd name="T9" fmla="*/ 592 h 2523"/>
                  <a:gd name="T10" fmla="*/ 660 w 827"/>
                  <a:gd name="T11" fmla="*/ 781 h 2523"/>
                  <a:gd name="T12" fmla="*/ 670 w 827"/>
                  <a:gd name="T13" fmla="*/ 961 h 2523"/>
                  <a:gd name="T14" fmla="*/ 680 w 827"/>
                  <a:gd name="T15" fmla="*/ 1215 h 2523"/>
                  <a:gd name="T16" fmla="*/ 690 w 827"/>
                  <a:gd name="T17" fmla="*/ 1357 h 2523"/>
                  <a:gd name="T18" fmla="*/ 724 w 827"/>
                  <a:gd name="T19" fmla="*/ 1467 h 2523"/>
                  <a:gd name="T20" fmla="*/ 742 w 827"/>
                  <a:gd name="T21" fmla="*/ 1562 h 2523"/>
                  <a:gd name="T22" fmla="*/ 739 w 827"/>
                  <a:gd name="T23" fmla="*/ 1652 h 2523"/>
                  <a:gd name="T24" fmla="*/ 713 w 827"/>
                  <a:gd name="T25" fmla="*/ 1718 h 2523"/>
                  <a:gd name="T26" fmla="*/ 699 w 827"/>
                  <a:gd name="T27" fmla="*/ 1799 h 2523"/>
                  <a:gd name="T28" fmla="*/ 709 w 827"/>
                  <a:gd name="T29" fmla="*/ 1930 h 2523"/>
                  <a:gd name="T30" fmla="*/ 714 w 827"/>
                  <a:gd name="T31" fmla="*/ 2154 h 2523"/>
                  <a:gd name="T32" fmla="*/ 729 w 827"/>
                  <a:gd name="T33" fmla="*/ 2260 h 2523"/>
                  <a:gd name="T34" fmla="*/ 770 w 827"/>
                  <a:gd name="T35" fmla="*/ 2358 h 2523"/>
                  <a:gd name="T36" fmla="*/ 827 w 827"/>
                  <a:gd name="T37" fmla="*/ 2457 h 2523"/>
                  <a:gd name="T38" fmla="*/ 719 w 827"/>
                  <a:gd name="T39" fmla="*/ 2490 h 2523"/>
                  <a:gd name="T40" fmla="*/ 601 w 827"/>
                  <a:gd name="T41" fmla="*/ 2523 h 2523"/>
                  <a:gd name="T42" fmla="*/ 514 w 827"/>
                  <a:gd name="T43" fmla="*/ 2514 h 2523"/>
                  <a:gd name="T44" fmla="*/ 338 w 827"/>
                  <a:gd name="T45" fmla="*/ 2481 h 2523"/>
                  <a:gd name="T46" fmla="*/ 316 w 827"/>
                  <a:gd name="T47" fmla="*/ 2362 h 2523"/>
                  <a:gd name="T48" fmla="*/ 302 w 827"/>
                  <a:gd name="T49" fmla="*/ 2259 h 2523"/>
                  <a:gd name="T50" fmla="*/ 311 w 827"/>
                  <a:gd name="T51" fmla="*/ 2187 h 2523"/>
                  <a:gd name="T52" fmla="*/ 325 w 827"/>
                  <a:gd name="T53" fmla="*/ 2088 h 2523"/>
                  <a:gd name="T54" fmla="*/ 311 w 827"/>
                  <a:gd name="T55" fmla="*/ 1997 h 2523"/>
                  <a:gd name="T56" fmla="*/ 272 w 827"/>
                  <a:gd name="T57" fmla="*/ 1907 h 2523"/>
                  <a:gd name="T58" fmla="*/ 244 w 827"/>
                  <a:gd name="T59" fmla="*/ 1841 h 2523"/>
                  <a:gd name="T60" fmla="*/ 235 w 827"/>
                  <a:gd name="T61" fmla="*/ 1733 h 2523"/>
                  <a:gd name="T62" fmla="*/ 215 w 827"/>
                  <a:gd name="T63" fmla="*/ 1677 h 2523"/>
                  <a:gd name="T64" fmla="*/ 195 w 827"/>
                  <a:gd name="T65" fmla="*/ 1471 h 2523"/>
                  <a:gd name="T66" fmla="*/ 166 w 827"/>
                  <a:gd name="T67" fmla="*/ 1307 h 2523"/>
                  <a:gd name="T68" fmla="*/ 146 w 827"/>
                  <a:gd name="T69" fmla="*/ 1182 h 2523"/>
                  <a:gd name="T70" fmla="*/ 117 w 827"/>
                  <a:gd name="T71" fmla="*/ 1133 h 2523"/>
                  <a:gd name="T72" fmla="*/ 86 w 827"/>
                  <a:gd name="T73" fmla="*/ 998 h 2523"/>
                  <a:gd name="T74" fmla="*/ 64 w 827"/>
                  <a:gd name="T75" fmla="*/ 840 h 2523"/>
                  <a:gd name="T76" fmla="*/ 72 w 827"/>
                  <a:gd name="T77" fmla="*/ 698 h 2523"/>
                  <a:gd name="T78" fmla="*/ 66 w 827"/>
                  <a:gd name="T79" fmla="*/ 608 h 2523"/>
                  <a:gd name="T80" fmla="*/ 38 w 827"/>
                  <a:gd name="T81" fmla="*/ 492 h 2523"/>
                  <a:gd name="T82" fmla="*/ 28 w 827"/>
                  <a:gd name="T83" fmla="*/ 385 h 2523"/>
                  <a:gd name="T84" fmla="*/ 15 w 827"/>
                  <a:gd name="T85" fmla="*/ 257 h 2523"/>
                  <a:gd name="T86" fmla="*/ 0 w 827"/>
                  <a:gd name="T87" fmla="*/ 148 h 2523"/>
                  <a:gd name="T88" fmla="*/ 23 w 827"/>
                  <a:gd name="T89" fmla="*/ 88 h 2523"/>
                  <a:gd name="T90" fmla="*/ 68 w 827"/>
                  <a:gd name="T91" fmla="*/ 45 h 2523"/>
                  <a:gd name="T92" fmla="*/ 140 w 827"/>
                  <a:gd name="T93" fmla="*/ 12 h 2523"/>
                  <a:gd name="T94" fmla="*/ 235 w 827"/>
                  <a:gd name="T95" fmla="*/ 0 h 2523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827"/>
                  <a:gd name="T145" fmla="*/ 0 h 2523"/>
                  <a:gd name="T146" fmla="*/ 827 w 827"/>
                  <a:gd name="T147" fmla="*/ 2523 h 2523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827" h="2523">
                    <a:moveTo>
                      <a:pt x="235" y="0"/>
                    </a:moveTo>
                    <a:lnTo>
                      <a:pt x="321" y="107"/>
                    </a:lnTo>
                    <a:lnTo>
                      <a:pt x="388" y="206"/>
                    </a:lnTo>
                    <a:lnTo>
                      <a:pt x="418" y="279"/>
                    </a:lnTo>
                    <a:lnTo>
                      <a:pt x="591" y="592"/>
                    </a:lnTo>
                    <a:lnTo>
                      <a:pt x="660" y="781"/>
                    </a:lnTo>
                    <a:lnTo>
                      <a:pt x="670" y="961"/>
                    </a:lnTo>
                    <a:lnTo>
                      <a:pt x="680" y="1215"/>
                    </a:lnTo>
                    <a:lnTo>
                      <a:pt x="690" y="1357"/>
                    </a:lnTo>
                    <a:lnTo>
                      <a:pt x="724" y="1467"/>
                    </a:lnTo>
                    <a:lnTo>
                      <a:pt x="742" y="1562"/>
                    </a:lnTo>
                    <a:lnTo>
                      <a:pt x="739" y="1652"/>
                    </a:lnTo>
                    <a:lnTo>
                      <a:pt x="713" y="1718"/>
                    </a:lnTo>
                    <a:lnTo>
                      <a:pt x="699" y="1799"/>
                    </a:lnTo>
                    <a:lnTo>
                      <a:pt x="709" y="1930"/>
                    </a:lnTo>
                    <a:lnTo>
                      <a:pt x="714" y="2154"/>
                    </a:lnTo>
                    <a:lnTo>
                      <a:pt x="729" y="2260"/>
                    </a:lnTo>
                    <a:lnTo>
                      <a:pt x="770" y="2358"/>
                    </a:lnTo>
                    <a:lnTo>
                      <a:pt x="827" y="2457"/>
                    </a:lnTo>
                    <a:lnTo>
                      <a:pt x="719" y="2490"/>
                    </a:lnTo>
                    <a:lnTo>
                      <a:pt x="601" y="2523"/>
                    </a:lnTo>
                    <a:lnTo>
                      <a:pt x="514" y="2514"/>
                    </a:lnTo>
                    <a:lnTo>
                      <a:pt x="338" y="2481"/>
                    </a:lnTo>
                    <a:lnTo>
                      <a:pt x="316" y="2362"/>
                    </a:lnTo>
                    <a:lnTo>
                      <a:pt x="302" y="2259"/>
                    </a:lnTo>
                    <a:lnTo>
                      <a:pt x="311" y="2187"/>
                    </a:lnTo>
                    <a:lnTo>
                      <a:pt x="325" y="2088"/>
                    </a:lnTo>
                    <a:lnTo>
                      <a:pt x="311" y="1997"/>
                    </a:lnTo>
                    <a:lnTo>
                      <a:pt x="272" y="1907"/>
                    </a:lnTo>
                    <a:lnTo>
                      <a:pt x="244" y="1841"/>
                    </a:lnTo>
                    <a:lnTo>
                      <a:pt x="235" y="1733"/>
                    </a:lnTo>
                    <a:lnTo>
                      <a:pt x="215" y="1677"/>
                    </a:lnTo>
                    <a:lnTo>
                      <a:pt x="195" y="1471"/>
                    </a:lnTo>
                    <a:lnTo>
                      <a:pt x="166" y="1307"/>
                    </a:lnTo>
                    <a:lnTo>
                      <a:pt x="146" y="1182"/>
                    </a:lnTo>
                    <a:lnTo>
                      <a:pt x="117" y="1133"/>
                    </a:lnTo>
                    <a:lnTo>
                      <a:pt x="86" y="998"/>
                    </a:lnTo>
                    <a:lnTo>
                      <a:pt x="64" y="840"/>
                    </a:lnTo>
                    <a:lnTo>
                      <a:pt x="72" y="698"/>
                    </a:lnTo>
                    <a:lnTo>
                      <a:pt x="66" y="608"/>
                    </a:lnTo>
                    <a:lnTo>
                      <a:pt x="38" y="492"/>
                    </a:lnTo>
                    <a:lnTo>
                      <a:pt x="28" y="385"/>
                    </a:lnTo>
                    <a:lnTo>
                      <a:pt x="15" y="257"/>
                    </a:lnTo>
                    <a:lnTo>
                      <a:pt x="0" y="148"/>
                    </a:lnTo>
                    <a:lnTo>
                      <a:pt x="23" y="88"/>
                    </a:lnTo>
                    <a:lnTo>
                      <a:pt x="68" y="45"/>
                    </a:lnTo>
                    <a:lnTo>
                      <a:pt x="140" y="12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rgbClr val="0000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6" name="Freeform 41"/>
              <p:cNvSpPr>
                <a:spLocks/>
              </p:cNvSpPr>
              <p:nvPr/>
            </p:nvSpPr>
            <p:spPr bwMode="auto">
              <a:xfrm>
                <a:off x="358" y="1184"/>
                <a:ext cx="204" cy="1044"/>
              </a:xfrm>
              <a:custGeom>
                <a:avLst/>
                <a:gdLst>
                  <a:gd name="T0" fmla="*/ 157 w 204"/>
                  <a:gd name="T1" fmla="*/ 1044 h 1044"/>
                  <a:gd name="T2" fmla="*/ 157 w 204"/>
                  <a:gd name="T3" fmla="*/ 905 h 1044"/>
                  <a:gd name="T4" fmla="*/ 185 w 204"/>
                  <a:gd name="T5" fmla="*/ 831 h 1044"/>
                  <a:gd name="T6" fmla="*/ 204 w 204"/>
                  <a:gd name="T7" fmla="*/ 765 h 1044"/>
                  <a:gd name="T8" fmla="*/ 157 w 204"/>
                  <a:gd name="T9" fmla="*/ 692 h 1044"/>
                  <a:gd name="T10" fmla="*/ 157 w 204"/>
                  <a:gd name="T11" fmla="*/ 659 h 1044"/>
                  <a:gd name="T12" fmla="*/ 137 w 204"/>
                  <a:gd name="T13" fmla="*/ 601 h 1044"/>
                  <a:gd name="T14" fmla="*/ 108 w 204"/>
                  <a:gd name="T15" fmla="*/ 550 h 1044"/>
                  <a:gd name="T16" fmla="*/ 118 w 204"/>
                  <a:gd name="T17" fmla="*/ 476 h 1044"/>
                  <a:gd name="T18" fmla="*/ 78 w 204"/>
                  <a:gd name="T19" fmla="*/ 435 h 1044"/>
                  <a:gd name="T20" fmla="*/ 59 w 204"/>
                  <a:gd name="T21" fmla="*/ 360 h 1044"/>
                  <a:gd name="T22" fmla="*/ 59 w 204"/>
                  <a:gd name="T23" fmla="*/ 279 h 1044"/>
                  <a:gd name="T24" fmla="*/ 49 w 204"/>
                  <a:gd name="T25" fmla="*/ 197 h 1044"/>
                  <a:gd name="T26" fmla="*/ 20 w 204"/>
                  <a:gd name="T27" fmla="*/ 114 h 1044"/>
                  <a:gd name="T28" fmla="*/ 0 w 204"/>
                  <a:gd name="T29" fmla="*/ 25 h 1044"/>
                  <a:gd name="T30" fmla="*/ 0 w 204"/>
                  <a:gd name="T31" fmla="*/ 0 h 104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04"/>
                  <a:gd name="T49" fmla="*/ 0 h 1044"/>
                  <a:gd name="T50" fmla="*/ 204 w 204"/>
                  <a:gd name="T51" fmla="*/ 1044 h 1044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04" h="1044">
                    <a:moveTo>
                      <a:pt x="157" y="1044"/>
                    </a:moveTo>
                    <a:lnTo>
                      <a:pt x="157" y="905"/>
                    </a:lnTo>
                    <a:lnTo>
                      <a:pt x="185" y="831"/>
                    </a:lnTo>
                    <a:lnTo>
                      <a:pt x="204" y="765"/>
                    </a:lnTo>
                    <a:lnTo>
                      <a:pt x="157" y="692"/>
                    </a:lnTo>
                    <a:lnTo>
                      <a:pt x="157" y="659"/>
                    </a:lnTo>
                    <a:lnTo>
                      <a:pt x="137" y="601"/>
                    </a:lnTo>
                    <a:lnTo>
                      <a:pt x="108" y="550"/>
                    </a:lnTo>
                    <a:lnTo>
                      <a:pt x="118" y="476"/>
                    </a:lnTo>
                    <a:lnTo>
                      <a:pt x="78" y="435"/>
                    </a:lnTo>
                    <a:lnTo>
                      <a:pt x="59" y="360"/>
                    </a:lnTo>
                    <a:lnTo>
                      <a:pt x="59" y="279"/>
                    </a:lnTo>
                    <a:lnTo>
                      <a:pt x="49" y="197"/>
                    </a:lnTo>
                    <a:lnTo>
                      <a:pt x="20" y="114"/>
                    </a:lnTo>
                    <a:lnTo>
                      <a:pt x="0" y="25"/>
                    </a:lnTo>
                    <a:lnTo>
                      <a:pt x="0" y="0"/>
                    </a:lnTo>
                  </a:path>
                </a:pathLst>
              </a:cu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01" name="Group 66"/>
            <p:cNvGrpSpPr>
              <a:grpSpLocks/>
            </p:cNvGrpSpPr>
            <p:nvPr/>
          </p:nvGrpSpPr>
          <p:grpSpPr bwMode="auto">
            <a:xfrm>
              <a:off x="415" y="346"/>
              <a:ext cx="2118" cy="1372"/>
              <a:chOff x="415" y="346"/>
              <a:chExt cx="2118" cy="1372"/>
            </a:xfrm>
          </p:grpSpPr>
          <p:sp>
            <p:nvSpPr>
              <p:cNvPr id="8202" name="Freeform 43"/>
              <p:cNvSpPr>
                <a:spLocks/>
              </p:cNvSpPr>
              <p:nvPr/>
            </p:nvSpPr>
            <p:spPr bwMode="auto">
              <a:xfrm>
                <a:off x="1699" y="1242"/>
                <a:ext cx="777" cy="364"/>
              </a:xfrm>
              <a:custGeom>
                <a:avLst/>
                <a:gdLst>
                  <a:gd name="T0" fmla="*/ 659 w 777"/>
                  <a:gd name="T1" fmla="*/ 0 h 364"/>
                  <a:gd name="T2" fmla="*/ 767 w 777"/>
                  <a:gd name="T3" fmla="*/ 65 h 364"/>
                  <a:gd name="T4" fmla="*/ 777 w 777"/>
                  <a:gd name="T5" fmla="*/ 98 h 364"/>
                  <a:gd name="T6" fmla="*/ 771 w 777"/>
                  <a:gd name="T7" fmla="*/ 147 h 364"/>
                  <a:gd name="T8" fmla="*/ 751 w 777"/>
                  <a:gd name="T9" fmla="*/ 188 h 364"/>
                  <a:gd name="T10" fmla="*/ 718 w 777"/>
                  <a:gd name="T11" fmla="*/ 227 h 364"/>
                  <a:gd name="T12" fmla="*/ 658 w 777"/>
                  <a:gd name="T13" fmla="*/ 267 h 364"/>
                  <a:gd name="T14" fmla="*/ 577 w 777"/>
                  <a:gd name="T15" fmla="*/ 302 h 364"/>
                  <a:gd name="T16" fmla="*/ 477 w 777"/>
                  <a:gd name="T17" fmla="*/ 337 h 364"/>
                  <a:gd name="T18" fmla="*/ 379 w 777"/>
                  <a:gd name="T19" fmla="*/ 359 h 364"/>
                  <a:gd name="T20" fmla="*/ 271 w 777"/>
                  <a:gd name="T21" fmla="*/ 364 h 364"/>
                  <a:gd name="T22" fmla="*/ 184 w 777"/>
                  <a:gd name="T23" fmla="*/ 360 h 364"/>
                  <a:gd name="T24" fmla="*/ 96 w 777"/>
                  <a:gd name="T25" fmla="*/ 327 h 364"/>
                  <a:gd name="T26" fmla="*/ 0 w 777"/>
                  <a:gd name="T27" fmla="*/ 287 h 364"/>
                  <a:gd name="T28" fmla="*/ 135 w 777"/>
                  <a:gd name="T29" fmla="*/ 311 h 364"/>
                  <a:gd name="T30" fmla="*/ 281 w 777"/>
                  <a:gd name="T31" fmla="*/ 319 h 364"/>
                  <a:gd name="T32" fmla="*/ 389 w 777"/>
                  <a:gd name="T33" fmla="*/ 287 h 364"/>
                  <a:gd name="T34" fmla="*/ 515 w 777"/>
                  <a:gd name="T35" fmla="*/ 238 h 364"/>
                  <a:gd name="T36" fmla="*/ 602 w 777"/>
                  <a:gd name="T37" fmla="*/ 164 h 364"/>
                  <a:gd name="T38" fmla="*/ 659 w 777"/>
                  <a:gd name="T39" fmla="*/ 0 h 36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777"/>
                  <a:gd name="T61" fmla="*/ 0 h 364"/>
                  <a:gd name="T62" fmla="*/ 777 w 777"/>
                  <a:gd name="T63" fmla="*/ 364 h 36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777" h="364">
                    <a:moveTo>
                      <a:pt x="659" y="0"/>
                    </a:moveTo>
                    <a:lnTo>
                      <a:pt x="767" y="65"/>
                    </a:lnTo>
                    <a:lnTo>
                      <a:pt x="777" y="98"/>
                    </a:lnTo>
                    <a:lnTo>
                      <a:pt x="771" y="147"/>
                    </a:lnTo>
                    <a:lnTo>
                      <a:pt x="751" y="188"/>
                    </a:lnTo>
                    <a:lnTo>
                      <a:pt x="718" y="227"/>
                    </a:lnTo>
                    <a:lnTo>
                      <a:pt x="658" y="267"/>
                    </a:lnTo>
                    <a:lnTo>
                      <a:pt x="577" y="302"/>
                    </a:lnTo>
                    <a:lnTo>
                      <a:pt x="477" y="337"/>
                    </a:lnTo>
                    <a:lnTo>
                      <a:pt x="379" y="359"/>
                    </a:lnTo>
                    <a:lnTo>
                      <a:pt x="271" y="364"/>
                    </a:lnTo>
                    <a:lnTo>
                      <a:pt x="184" y="360"/>
                    </a:lnTo>
                    <a:lnTo>
                      <a:pt x="96" y="327"/>
                    </a:lnTo>
                    <a:lnTo>
                      <a:pt x="0" y="287"/>
                    </a:lnTo>
                    <a:lnTo>
                      <a:pt x="135" y="311"/>
                    </a:lnTo>
                    <a:lnTo>
                      <a:pt x="281" y="319"/>
                    </a:lnTo>
                    <a:lnTo>
                      <a:pt x="389" y="287"/>
                    </a:lnTo>
                    <a:lnTo>
                      <a:pt x="515" y="238"/>
                    </a:lnTo>
                    <a:lnTo>
                      <a:pt x="602" y="164"/>
                    </a:lnTo>
                    <a:lnTo>
                      <a:pt x="659" y="0"/>
                    </a:lnTo>
                    <a:close/>
                  </a:path>
                </a:pathLst>
              </a:custGeom>
              <a:solidFill>
                <a:srgbClr val="000080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3" name="Freeform 44"/>
              <p:cNvSpPr>
                <a:spLocks/>
              </p:cNvSpPr>
              <p:nvPr/>
            </p:nvSpPr>
            <p:spPr bwMode="auto">
              <a:xfrm>
                <a:off x="2203" y="1242"/>
                <a:ext cx="330" cy="278"/>
              </a:xfrm>
              <a:custGeom>
                <a:avLst/>
                <a:gdLst>
                  <a:gd name="T0" fmla="*/ 255 w 330"/>
                  <a:gd name="T1" fmla="*/ 7 h 278"/>
                  <a:gd name="T2" fmla="*/ 309 w 330"/>
                  <a:gd name="T3" fmla="*/ 0 h 278"/>
                  <a:gd name="T4" fmla="*/ 325 w 330"/>
                  <a:gd name="T5" fmla="*/ 15 h 278"/>
                  <a:gd name="T6" fmla="*/ 330 w 330"/>
                  <a:gd name="T7" fmla="*/ 43 h 278"/>
                  <a:gd name="T8" fmla="*/ 316 w 330"/>
                  <a:gd name="T9" fmla="*/ 80 h 278"/>
                  <a:gd name="T10" fmla="*/ 281 w 330"/>
                  <a:gd name="T11" fmla="*/ 98 h 278"/>
                  <a:gd name="T12" fmla="*/ 242 w 330"/>
                  <a:gd name="T13" fmla="*/ 102 h 278"/>
                  <a:gd name="T14" fmla="*/ 203 w 330"/>
                  <a:gd name="T15" fmla="*/ 180 h 278"/>
                  <a:gd name="T16" fmla="*/ 114 w 330"/>
                  <a:gd name="T17" fmla="*/ 231 h 278"/>
                  <a:gd name="T18" fmla="*/ 55 w 330"/>
                  <a:gd name="T19" fmla="*/ 261 h 278"/>
                  <a:gd name="T20" fmla="*/ 0 w 330"/>
                  <a:gd name="T21" fmla="*/ 278 h 278"/>
                  <a:gd name="T22" fmla="*/ 67 w 330"/>
                  <a:gd name="T23" fmla="*/ 212 h 278"/>
                  <a:gd name="T24" fmla="*/ 109 w 330"/>
                  <a:gd name="T25" fmla="*/ 175 h 278"/>
                  <a:gd name="T26" fmla="*/ 147 w 330"/>
                  <a:gd name="T27" fmla="*/ 128 h 278"/>
                  <a:gd name="T28" fmla="*/ 208 w 330"/>
                  <a:gd name="T29" fmla="*/ 66 h 278"/>
                  <a:gd name="T30" fmla="*/ 226 w 330"/>
                  <a:gd name="T31" fmla="*/ 54 h 278"/>
                  <a:gd name="T32" fmla="*/ 234 w 330"/>
                  <a:gd name="T33" fmla="*/ 37 h 278"/>
                  <a:gd name="T34" fmla="*/ 239 w 330"/>
                  <a:gd name="T35" fmla="*/ 23 h 278"/>
                  <a:gd name="T36" fmla="*/ 255 w 330"/>
                  <a:gd name="T37" fmla="*/ 7 h 27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30"/>
                  <a:gd name="T58" fmla="*/ 0 h 278"/>
                  <a:gd name="T59" fmla="*/ 330 w 330"/>
                  <a:gd name="T60" fmla="*/ 278 h 27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30" h="278">
                    <a:moveTo>
                      <a:pt x="255" y="7"/>
                    </a:moveTo>
                    <a:lnTo>
                      <a:pt x="309" y="0"/>
                    </a:lnTo>
                    <a:lnTo>
                      <a:pt x="325" y="15"/>
                    </a:lnTo>
                    <a:lnTo>
                      <a:pt x="330" y="43"/>
                    </a:lnTo>
                    <a:lnTo>
                      <a:pt x="316" y="80"/>
                    </a:lnTo>
                    <a:lnTo>
                      <a:pt x="281" y="98"/>
                    </a:lnTo>
                    <a:lnTo>
                      <a:pt x="242" y="102"/>
                    </a:lnTo>
                    <a:lnTo>
                      <a:pt x="203" y="180"/>
                    </a:lnTo>
                    <a:lnTo>
                      <a:pt x="114" y="231"/>
                    </a:lnTo>
                    <a:lnTo>
                      <a:pt x="55" y="261"/>
                    </a:lnTo>
                    <a:lnTo>
                      <a:pt x="0" y="278"/>
                    </a:lnTo>
                    <a:lnTo>
                      <a:pt x="67" y="212"/>
                    </a:lnTo>
                    <a:lnTo>
                      <a:pt x="109" y="175"/>
                    </a:lnTo>
                    <a:lnTo>
                      <a:pt x="147" y="128"/>
                    </a:lnTo>
                    <a:lnTo>
                      <a:pt x="208" y="66"/>
                    </a:lnTo>
                    <a:lnTo>
                      <a:pt x="226" y="54"/>
                    </a:lnTo>
                    <a:lnTo>
                      <a:pt x="234" y="37"/>
                    </a:lnTo>
                    <a:lnTo>
                      <a:pt x="239" y="23"/>
                    </a:lnTo>
                    <a:lnTo>
                      <a:pt x="255" y="7"/>
                    </a:lnTo>
                    <a:close/>
                  </a:path>
                </a:pathLst>
              </a:custGeom>
              <a:solidFill>
                <a:srgbClr val="FF0000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204" name="Group 65"/>
              <p:cNvGrpSpPr>
                <a:grpSpLocks/>
              </p:cNvGrpSpPr>
              <p:nvPr/>
            </p:nvGrpSpPr>
            <p:grpSpPr bwMode="auto">
              <a:xfrm>
                <a:off x="415" y="346"/>
                <a:ext cx="2099" cy="1372"/>
                <a:chOff x="415" y="346"/>
                <a:chExt cx="2099" cy="1372"/>
              </a:xfrm>
            </p:grpSpPr>
            <p:grpSp>
              <p:nvGrpSpPr>
                <p:cNvPr id="8205" name="Group 53"/>
                <p:cNvGrpSpPr>
                  <a:grpSpLocks/>
                </p:cNvGrpSpPr>
                <p:nvPr/>
              </p:nvGrpSpPr>
              <p:grpSpPr bwMode="auto">
                <a:xfrm>
                  <a:off x="415" y="346"/>
                  <a:ext cx="2099" cy="1372"/>
                  <a:chOff x="415" y="346"/>
                  <a:chExt cx="2099" cy="1372"/>
                </a:xfrm>
              </p:grpSpPr>
              <p:grpSp>
                <p:nvGrpSpPr>
                  <p:cNvPr id="8217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415" y="346"/>
                    <a:ext cx="2099" cy="1372"/>
                    <a:chOff x="415" y="346"/>
                    <a:chExt cx="2099" cy="1372"/>
                  </a:xfrm>
                </p:grpSpPr>
                <p:grpSp>
                  <p:nvGrpSpPr>
                    <p:cNvPr id="8219" name="Group 4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79" y="346"/>
                      <a:ext cx="347" cy="405"/>
                      <a:chOff x="779" y="346"/>
                      <a:chExt cx="347" cy="405"/>
                    </a:xfrm>
                  </p:grpSpPr>
                  <p:sp>
                    <p:nvSpPr>
                      <p:cNvPr id="8221" name="Freeform 4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779" y="346"/>
                        <a:ext cx="347" cy="405"/>
                      </a:xfrm>
                      <a:custGeom>
                        <a:avLst/>
                        <a:gdLst>
                          <a:gd name="T0" fmla="*/ 347 w 347"/>
                          <a:gd name="T1" fmla="*/ 250 h 405"/>
                          <a:gd name="T2" fmla="*/ 293 w 347"/>
                          <a:gd name="T3" fmla="*/ 214 h 405"/>
                          <a:gd name="T4" fmla="*/ 270 w 347"/>
                          <a:gd name="T5" fmla="*/ 185 h 405"/>
                          <a:gd name="T6" fmla="*/ 278 w 347"/>
                          <a:gd name="T7" fmla="*/ 159 h 405"/>
                          <a:gd name="T8" fmla="*/ 279 w 347"/>
                          <a:gd name="T9" fmla="*/ 138 h 405"/>
                          <a:gd name="T10" fmla="*/ 271 w 347"/>
                          <a:gd name="T11" fmla="*/ 122 h 405"/>
                          <a:gd name="T12" fmla="*/ 255 w 347"/>
                          <a:gd name="T13" fmla="*/ 115 h 405"/>
                          <a:gd name="T14" fmla="*/ 268 w 347"/>
                          <a:gd name="T15" fmla="*/ 99 h 405"/>
                          <a:gd name="T16" fmla="*/ 265 w 347"/>
                          <a:gd name="T17" fmla="*/ 79 h 405"/>
                          <a:gd name="T18" fmla="*/ 252 w 347"/>
                          <a:gd name="T19" fmla="*/ 64 h 405"/>
                          <a:gd name="T20" fmla="*/ 234 w 347"/>
                          <a:gd name="T21" fmla="*/ 57 h 405"/>
                          <a:gd name="T22" fmla="*/ 216 w 347"/>
                          <a:gd name="T23" fmla="*/ 53 h 405"/>
                          <a:gd name="T24" fmla="*/ 196 w 347"/>
                          <a:gd name="T25" fmla="*/ 56 h 405"/>
                          <a:gd name="T26" fmla="*/ 204 w 347"/>
                          <a:gd name="T27" fmla="*/ 41 h 405"/>
                          <a:gd name="T28" fmla="*/ 199 w 347"/>
                          <a:gd name="T29" fmla="*/ 23 h 405"/>
                          <a:gd name="T30" fmla="*/ 189 w 347"/>
                          <a:gd name="T31" fmla="*/ 16 h 405"/>
                          <a:gd name="T32" fmla="*/ 173 w 347"/>
                          <a:gd name="T33" fmla="*/ 12 h 405"/>
                          <a:gd name="T34" fmla="*/ 157 w 347"/>
                          <a:gd name="T35" fmla="*/ 13 h 405"/>
                          <a:gd name="T36" fmla="*/ 140 w 347"/>
                          <a:gd name="T37" fmla="*/ 20 h 405"/>
                          <a:gd name="T38" fmla="*/ 127 w 347"/>
                          <a:gd name="T39" fmla="*/ 4 h 405"/>
                          <a:gd name="T40" fmla="*/ 103 w 347"/>
                          <a:gd name="T41" fmla="*/ 0 h 405"/>
                          <a:gd name="T42" fmla="*/ 72 w 347"/>
                          <a:gd name="T43" fmla="*/ 0 h 405"/>
                          <a:gd name="T44" fmla="*/ 37 w 347"/>
                          <a:gd name="T45" fmla="*/ 9 h 405"/>
                          <a:gd name="T46" fmla="*/ 16 w 347"/>
                          <a:gd name="T47" fmla="*/ 26 h 405"/>
                          <a:gd name="T48" fmla="*/ 3 w 347"/>
                          <a:gd name="T49" fmla="*/ 42 h 405"/>
                          <a:gd name="T50" fmla="*/ 0 w 347"/>
                          <a:gd name="T51" fmla="*/ 66 h 405"/>
                          <a:gd name="T52" fmla="*/ 4 w 347"/>
                          <a:gd name="T53" fmla="*/ 90 h 405"/>
                          <a:gd name="T54" fmla="*/ 16 w 347"/>
                          <a:gd name="T55" fmla="*/ 118 h 405"/>
                          <a:gd name="T56" fmla="*/ 26 w 347"/>
                          <a:gd name="T57" fmla="*/ 149 h 405"/>
                          <a:gd name="T58" fmla="*/ 42 w 347"/>
                          <a:gd name="T59" fmla="*/ 181 h 405"/>
                          <a:gd name="T60" fmla="*/ 72 w 347"/>
                          <a:gd name="T61" fmla="*/ 206 h 405"/>
                          <a:gd name="T62" fmla="*/ 126 w 347"/>
                          <a:gd name="T63" fmla="*/ 239 h 405"/>
                          <a:gd name="T64" fmla="*/ 183 w 347"/>
                          <a:gd name="T65" fmla="*/ 259 h 405"/>
                          <a:gd name="T66" fmla="*/ 242 w 347"/>
                          <a:gd name="T67" fmla="*/ 275 h 405"/>
                          <a:gd name="T68" fmla="*/ 309 w 347"/>
                          <a:gd name="T69" fmla="*/ 338 h 405"/>
                          <a:gd name="T70" fmla="*/ 335 w 347"/>
                          <a:gd name="T71" fmla="*/ 405 h 405"/>
                          <a:gd name="T72" fmla="*/ 347 w 347"/>
                          <a:gd name="T73" fmla="*/ 250 h 405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w 347"/>
                          <a:gd name="T112" fmla="*/ 0 h 405"/>
                          <a:gd name="T113" fmla="*/ 347 w 347"/>
                          <a:gd name="T114" fmla="*/ 405 h 405"/>
                        </a:gdLst>
                        <a:ahLst/>
                        <a:cxnLst>
                          <a:cxn ang="T74">
                            <a:pos x="T0" y="T1"/>
                          </a:cxn>
                          <a:cxn ang="T75">
                            <a:pos x="T2" y="T3"/>
                          </a:cxn>
                          <a:cxn ang="T76">
                            <a:pos x="T4" y="T5"/>
                          </a:cxn>
                          <a:cxn ang="T77">
                            <a:pos x="T6" y="T7"/>
                          </a:cxn>
                          <a:cxn ang="T78">
                            <a:pos x="T8" y="T9"/>
                          </a:cxn>
                          <a:cxn ang="T79">
                            <a:pos x="T10" y="T11"/>
                          </a:cxn>
                          <a:cxn ang="T80">
                            <a:pos x="T12" y="T13"/>
                          </a:cxn>
                          <a:cxn ang="T81">
                            <a:pos x="T14" y="T15"/>
                          </a:cxn>
                          <a:cxn ang="T82">
                            <a:pos x="T16" y="T17"/>
                          </a:cxn>
                          <a:cxn ang="T83">
                            <a:pos x="T18" y="T19"/>
                          </a:cxn>
                          <a:cxn ang="T84">
                            <a:pos x="T20" y="T21"/>
                          </a:cxn>
                          <a:cxn ang="T85">
                            <a:pos x="T22" y="T23"/>
                          </a:cxn>
                          <a:cxn ang="T86">
                            <a:pos x="T24" y="T25"/>
                          </a:cxn>
                          <a:cxn ang="T87">
                            <a:pos x="T26" y="T27"/>
                          </a:cxn>
                          <a:cxn ang="T88">
                            <a:pos x="T28" y="T29"/>
                          </a:cxn>
                          <a:cxn ang="T89">
                            <a:pos x="T30" y="T31"/>
                          </a:cxn>
                          <a:cxn ang="T90">
                            <a:pos x="T32" y="T33"/>
                          </a:cxn>
                          <a:cxn ang="T91">
                            <a:pos x="T34" y="T35"/>
                          </a:cxn>
                          <a:cxn ang="T92">
                            <a:pos x="T36" y="T37"/>
                          </a:cxn>
                          <a:cxn ang="T93">
                            <a:pos x="T38" y="T39"/>
                          </a:cxn>
                          <a:cxn ang="T94">
                            <a:pos x="T40" y="T41"/>
                          </a:cxn>
                          <a:cxn ang="T95">
                            <a:pos x="T42" y="T43"/>
                          </a:cxn>
                          <a:cxn ang="T96">
                            <a:pos x="T44" y="T45"/>
                          </a:cxn>
                          <a:cxn ang="T97">
                            <a:pos x="T46" y="T47"/>
                          </a:cxn>
                          <a:cxn ang="T98">
                            <a:pos x="T48" y="T49"/>
                          </a:cxn>
                          <a:cxn ang="T99">
                            <a:pos x="T50" y="T51"/>
                          </a:cxn>
                          <a:cxn ang="T100">
                            <a:pos x="T52" y="T53"/>
                          </a:cxn>
                          <a:cxn ang="T101">
                            <a:pos x="T54" y="T55"/>
                          </a:cxn>
                          <a:cxn ang="T102">
                            <a:pos x="T56" y="T57"/>
                          </a:cxn>
                          <a:cxn ang="T103">
                            <a:pos x="T58" y="T59"/>
                          </a:cxn>
                          <a:cxn ang="T104">
                            <a:pos x="T60" y="T61"/>
                          </a:cxn>
                          <a:cxn ang="T105">
                            <a:pos x="T62" y="T63"/>
                          </a:cxn>
                          <a:cxn ang="T106">
                            <a:pos x="T64" y="T65"/>
                          </a:cxn>
                          <a:cxn ang="T107">
                            <a:pos x="T66" y="T67"/>
                          </a:cxn>
                          <a:cxn ang="T108">
                            <a:pos x="T68" y="T69"/>
                          </a:cxn>
                          <a:cxn ang="T109">
                            <a:pos x="T70" y="T71"/>
                          </a:cxn>
                          <a:cxn ang="T110">
                            <a:pos x="T72" y="T73"/>
                          </a:cxn>
                        </a:cxnLst>
                        <a:rect l="T111" t="T112" r="T113" b="T114"/>
                        <a:pathLst>
                          <a:path w="347" h="405">
                            <a:moveTo>
                              <a:pt x="347" y="250"/>
                            </a:moveTo>
                            <a:lnTo>
                              <a:pt x="293" y="214"/>
                            </a:lnTo>
                            <a:lnTo>
                              <a:pt x="270" y="185"/>
                            </a:lnTo>
                            <a:lnTo>
                              <a:pt x="278" y="159"/>
                            </a:lnTo>
                            <a:lnTo>
                              <a:pt x="279" y="138"/>
                            </a:lnTo>
                            <a:lnTo>
                              <a:pt x="271" y="122"/>
                            </a:lnTo>
                            <a:lnTo>
                              <a:pt x="255" y="115"/>
                            </a:lnTo>
                            <a:lnTo>
                              <a:pt x="268" y="99"/>
                            </a:lnTo>
                            <a:lnTo>
                              <a:pt x="265" y="79"/>
                            </a:lnTo>
                            <a:lnTo>
                              <a:pt x="252" y="64"/>
                            </a:lnTo>
                            <a:lnTo>
                              <a:pt x="234" y="57"/>
                            </a:lnTo>
                            <a:lnTo>
                              <a:pt x="216" y="53"/>
                            </a:lnTo>
                            <a:lnTo>
                              <a:pt x="196" y="56"/>
                            </a:lnTo>
                            <a:lnTo>
                              <a:pt x="204" y="41"/>
                            </a:lnTo>
                            <a:lnTo>
                              <a:pt x="199" y="23"/>
                            </a:lnTo>
                            <a:lnTo>
                              <a:pt x="189" y="16"/>
                            </a:lnTo>
                            <a:lnTo>
                              <a:pt x="173" y="12"/>
                            </a:lnTo>
                            <a:lnTo>
                              <a:pt x="157" y="13"/>
                            </a:lnTo>
                            <a:lnTo>
                              <a:pt x="140" y="20"/>
                            </a:lnTo>
                            <a:lnTo>
                              <a:pt x="127" y="4"/>
                            </a:lnTo>
                            <a:lnTo>
                              <a:pt x="103" y="0"/>
                            </a:lnTo>
                            <a:lnTo>
                              <a:pt x="72" y="0"/>
                            </a:lnTo>
                            <a:lnTo>
                              <a:pt x="37" y="9"/>
                            </a:lnTo>
                            <a:lnTo>
                              <a:pt x="16" y="26"/>
                            </a:lnTo>
                            <a:lnTo>
                              <a:pt x="3" y="42"/>
                            </a:lnTo>
                            <a:lnTo>
                              <a:pt x="0" y="66"/>
                            </a:lnTo>
                            <a:lnTo>
                              <a:pt x="4" y="90"/>
                            </a:lnTo>
                            <a:lnTo>
                              <a:pt x="16" y="118"/>
                            </a:lnTo>
                            <a:lnTo>
                              <a:pt x="26" y="149"/>
                            </a:lnTo>
                            <a:lnTo>
                              <a:pt x="42" y="181"/>
                            </a:lnTo>
                            <a:lnTo>
                              <a:pt x="72" y="206"/>
                            </a:lnTo>
                            <a:lnTo>
                              <a:pt x="126" y="239"/>
                            </a:lnTo>
                            <a:lnTo>
                              <a:pt x="183" y="259"/>
                            </a:lnTo>
                            <a:lnTo>
                              <a:pt x="242" y="275"/>
                            </a:lnTo>
                            <a:lnTo>
                              <a:pt x="309" y="338"/>
                            </a:lnTo>
                            <a:lnTo>
                              <a:pt x="335" y="405"/>
                            </a:lnTo>
                            <a:lnTo>
                              <a:pt x="347" y="250"/>
                            </a:lnTo>
                            <a:close/>
                          </a:path>
                        </a:pathLst>
                      </a:custGeom>
                      <a:solidFill>
                        <a:srgbClr val="E0A080"/>
                      </a:solidFill>
                      <a:ln w="17463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8222" name="Freeform 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49" y="369"/>
                        <a:ext cx="72" cy="77"/>
                      </a:xfrm>
                      <a:custGeom>
                        <a:avLst/>
                        <a:gdLst>
                          <a:gd name="T0" fmla="*/ 3 w 72"/>
                          <a:gd name="T1" fmla="*/ 77 h 77"/>
                          <a:gd name="T2" fmla="*/ 0 w 72"/>
                          <a:gd name="T3" fmla="*/ 55 h 77"/>
                          <a:gd name="T4" fmla="*/ 2 w 72"/>
                          <a:gd name="T5" fmla="*/ 33 h 77"/>
                          <a:gd name="T6" fmla="*/ 13 w 72"/>
                          <a:gd name="T7" fmla="*/ 16 h 77"/>
                          <a:gd name="T8" fmla="*/ 28 w 72"/>
                          <a:gd name="T9" fmla="*/ 8 h 77"/>
                          <a:gd name="T10" fmla="*/ 44 w 72"/>
                          <a:gd name="T11" fmla="*/ 3 h 77"/>
                          <a:gd name="T12" fmla="*/ 56 w 72"/>
                          <a:gd name="T13" fmla="*/ 4 h 77"/>
                          <a:gd name="T14" fmla="*/ 72 w 72"/>
                          <a:gd name="T15" fmla="*/ 0 h 77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w 72"/>
                          <a:gd name="T25" fmla="*/ 0 h 77"/>
                          <a:gd name="T26" fmla="*/ 72 w 72"/>
                          <a:gd name="T27" fmla="*/ 77 h 77"/>
                        </a:gdLst>
                        <a:ahLst/>
                        <a:cxnLst>
                          <a:cxn ang="T16">
                            <a:pos x="T0" y="T1"/>
                          </a:cxn>
                          <a:cxn ang="T17">
                            <a:pos x="T2" y="T3"/>
                          </a:cxn>
                          <a:cxn ang="T18">
                            <a:pos x="T4" y="T5"/>
                          </a:cxn>
                          <a:cxn ang="T19">
                            <a:pos x="T6" y="T7"/>
                          </a:cxn>
                          <a:cxn ang="T20">
                            <a:pos x="T8" y="T9"/>
                          </a:cxn>
                          <a:cxn ang="T21">
                            <a:pos x="T10" y="T11"/>
                          </a:cxn>
                          <a:cxn ang="T22">
                            <a:pos x="T12" y="T13"/>
                          </a:cxn>
                          <a:cxn ang="T23">
                            <a:pos x="T14" y="T15"/>
                          </a:cxn>
                        </a:cxnLst>
                        <a:rect l="T24" t="T25" r="T26" b="T27"/>
                        <a:pathLst>
                          <a:path w="72" h="77">
                            <a:moveTo>
                              <a:pt x="3" y="77"/>
                            </a:moveTo>
                            <a:lnTo>
                              <a:pt x="0" y="55"/>
                            </a:lnTo>
                            <a:lnTo>
                              <a:pt x="2" y="33"/>
                            </a:lnTo>
                            <a:lnTo>
                              <a:pt x="13" y="16"/>
                            </a:lnTo>
                            <a:lnTo>
                              <a:pt x="28" y="8"/>
                            </a:lnTo>
                            <a:lnTo>
                              <a:pt x="44" y="3"/>
                            </a:lnTo>
                            <a:lnTo>
                              <a:pt x="56" y="4"/>
                            </a:lnTo>
                            <a:lnTo>
                              <a:pt x="72" y="0"/>
                            </a:lnTo>
                          </a:path>
                        </a:pathLst>
                      </a:custGeom>
                      <a:noFill/>
                      <a:ln w="17463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8223" name="Freeform 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908" y="403"/>
                        <a:ext cx="59" cy="77"/>
                      </a:xfrm>
                      <a:custGeom>
                        <a:avLst/>
                        <a:gdLst>
                          <a:gd name="T0" fmla="*/ 59 w 59"/>
                          <a:gd name="T1" fmla="*/ 0 h 77"/>
                          <a:gd name="T2" fmla="*/ 31 w 59"/>
                          <a:gd name="T3" fmla="*/ 4 h 77"/>
                          <a:gd name="T4" fmla="*/ 11 w 59"/>
                          <a:gd name="T5" fmla="*/ 13 h 77"/>
                          <a:gd name="T6" fmla="*/ 0 w 59"/>
                          <a:gd name="T7" fmla="*/ 28 h 77"/>
                          <a:gd name="T8" fmla="*/ 3 w 59"/>
                          <a:gd name="T9" fmla="*/ 42 h 77"/>
                          <a:gd name="T10" fmla="*/ 18 w 59"/>
                          <a:gd name="T11" fmla="*/ 58 h 77"/>
                          <a:gd name="T12" fmla="*/ 23 w 59"/>
                          <a:gd name="T13" fmla="*/ 77 h 77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59"/>
                          <a:gd name="T22" fmla="*/ 0 h 77"/>
                          <a:gd name="T23" fmla="*/ 59 w 59"/>
                          <a:gd name="T24" fmla="*/ 77 h 77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59" h="77">
                            <a:moveTo>
                              <a:pt x="59" y="0"/>
                            </a:moveTo>
                            <a:lnTo>
                              <a:pt x="31" y="4"/>
                            </a:lnTo>
                            <a:lnTo>
                              <a:pt x="11" y="13"/>
                            </a:lnTo>
                            <a:lnTo>
                              <a:pt x="0" y="28"/>
                            </a:lnTo>
                            <a:lnTo>
                              <a:pt x="3" y="42"/>
                            </a:lnTo>
                            <a:lnTo>
                              <a:pt x="18" y="58"/>
                            </a:lnTo>
                            <a:lnTo>
                              <a:pt x="23" y="77"/>
                            </a:lnTo>
                          </a:path>
                        </a:pathLst>
                      </a:custGeom>
                      <a:noFill/>
                      <a:ln w="17463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8224" name="Freeform 4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964" y="453"/>
                        <a:ext cx="63" cy="62"/>
                      </a:xfrm>
                      <a:custGeom>
                        <a:avLst/>
                        <a:gdLst>
                          <a:gd name="T0" fmla="*/ 63 w 63"/>
                          <a:gd name="T1" fmla="*/ 7 h 62"/>
                          <a:gd name="T2" fmla="*/ 40 w 63"/>
                          <a:gd name="T3" fmla="*/ 0 h 62"/>
                          <a:gd name="T4" fmla="*/ 19 w 63"/>
                          <a:gd name="T5" fmla="*/ 4 h 62"/>
                          <a:gd name="T6" fmla="*/ 4 w 63"/>
                          <a:gd name="T7" fmla="*/ 15 h 62"/>
                          <a:gd name="T8" fmla="*/ 0 w 63"/>
                          <a:gd name="T9" fmla="*/ 31 h 62"/>
                          <a:gd name="T10" fmla="*/ 8 w 63"/>
                          <a:gd name="T11" fmla="*/ 45 h 62"/>
                          <a:gd name="T12" fmla="*/ 19 w 63"/>
                          <a:gd name="T13" fmla="*/ 62 h 62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63"/>
                          <a:gd name="T22" fmla="*/ 0 h 62"/>
                          <a:gd name="T23" fmla="*/ 63 w 63"/>
                          <a:gd name="T24" fmla="*/ 62 h 62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63" h="62">
                            <a:moveTo>
                              <a:pt x="63" y="7"/>
                            </a:moveTo>
                            <a:lnTo>
                              <a:pt x="40" y="0"/>
                            </a:lnTo>
                            <a:lnTo>
                              <a:pt x="19" y="4"/>
                            </a:lnTo>
                            <a:lnTo>
                              <a:pt x="4" y="15"/>
                            </a:lnTo>
                            <a:lnTo>
                              <a:pt x="0" y="31"/>
                            </a:lnTo>
                            <a:lnTo>
                              <a:pt x="8" y="45"/>
                            </a:lnTo>
                            <a:lnTo>
                              <a:pt x="19" y="62"/>
                            </a:lnTo>
                          </a:path>
                        </a:pathLst>
                      </a:custGeom>
                      <a:noFill/>
                      <a:ln w="17463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8220" name="Freeform 50"/>
                    <p:cNvSpPr>
                      <a:spLocks/>
                    </p:cNvSpPr>
                    <p:nvPr/>
                  </p:nvSpPr>
                  <p:spPr bwMode="auto">
                    <a:xfrm>
                      <a:off x="415" y="421"/>
                      <a:ext cx="2099" cy="1297"/>
                    </a:xfrm>
                    <a:custGeom>
                      <a:avLst/>
                      <a:gdLst>
                        <a:gd name="T0" fmla="*/ 809 w 2099"/>
                        <a:gd name="T1" fmla="*/ 997 h 1297"/>
                        <a:gd name="T2" fmla="*/ 740 w 2099"/>
                        <a:gd name="T3" fmla="*/ 1074 h 1297"/>
                        <a:gd name="T4" fmla="*/ 676 w 2099"/>
                        <a:gd name="T5" fmla="*/ 1118 h 1297"/>
                        <a:gd name="T6" fmla="*/ 594 w 2099"/>
                        <a:gd name="T7" fmla="*/ 1156 h 1297"/>
                        <a:gd name="T8" fmla="*/ 578 w 2099"/>
                        <a:gd name="T9" fmla="*/ 1205 h 1297"/>
                        <a:gd name="T10" fmla="*/ 540 w 2099"/>
                        <a:gd name="T11" fmla="*/ 1242 h 1297"/>
                        <a:gd name="T12" fmla="*/ 509 w 2099"/>
                        <a:gd name="T13" fmla="*/ 1297 h 1297"/>
                        <a:gd name="T14" fmla="*/ 486 w 2099"/>
                        <a:gd name="T15" fmla="*/ 1148 h 1297"/>
                        <a:gd name="T16" fmla="*/ 457 w 2099"/>
                        <a:gd name="T17" fmla="*/ 1051 h 1297"/>
                        <a:gd name="T18" fmla="*/ 486 w 2099"/>
                        <a:gd name="T19" fmla="*/ 877 h 1297"/>
                        <a:gd name="T20" fmla="*/ 437 w 2099"/>
                        <a:gd name="T21" fmla="*/ 788 h 1297"/>
                        <a:gd name="T22" fmla="*/ 370 w 2099"/>
                        <a:gd name="T23" fmla="*/ 624 h 1297"/>
                        <a:gd name="T24" fmla="*/ 244 w 2099"/>
                        <a:gd name="T25" fmla="*/ 442 h 1297"/>
                        <a:gd name="T26" fmla="*/ 206 w 2099"/>
                        <a:gd name="T27" fmla="*/ 327 h 1297"/>
                        <a:gd name="T28" fmla="*/ 138 w 2099"/>
                        <a:gd name="T29" fmla="*/ 189 h 1297"/>
                        <a:gd name="T30" fmla="*/ 61 w 2099"/>
                        <a:gd name="T31" fmla="*/ 90 h 1297"/>
                        <a:gd name="T32" fmla="*/ 0 w 2099"/>
                        <a:gd name="T33" fmla="*/ 51 h 1297"/>
                        <a:gd name="T34" fmla="*/ 71 w 2099"/>
                        <a:gd name="T35" fmla="*/ 19 h 1297"/>
                        <a:gd name="T36" fmla="*/ 165 w 2099"/>
                        <a:gd name="T37" fmla="*/ 0 h 1297"/>
                        <a:gd name="T38" fmla="*/ 278 w 2099"/>
                        <a:gd name="T39" fmla="*/ 11 h 1297"/>
                        <a:gd name="T40" fmla="*/ 393 w 2099"/>
                        <a:gd name="T41" fmla="*/ 40 h 1297"/>
                        <a:gd name="T42" fmla="*/ 499 w 2099"/>
                        <a:gd name="T43" fmla="*/ 80 h 1297"/>
                        <a:gd name="T44" fmla="*/ 575 w 2099"/>
                        <a:gd name="T45" fmla="*/ 114 h 1297"/>
                        <a:gd name="T46" fmla="*/ 606 w 2099"/>
                        <a:gd name="T47" fmla="*/ 102 h 1297"/>
                        <a:gd name="T48" fmla="*/ 655 w 2099"/>
                        <a:gd name="T49" fmla="*/ 79 h 1297"/>
                        <a:gd name="T50" fmla="*/ 663 w 2099"/>
                        <a:gd name="T51" fmla="*/ 22 h 1297"/>
                        <a:gd name="T52" fmla="*/ 709 w 2099"/>
                        <a:gd name="T53" fmla="*/ 52 h 1297"/>
                        <a:gd name="T54" fmla="*/ 770 w 2099"/>
                        <a:gd name="T55" fmla="*/ 63 h 1297"/>
                        <a:gd name="T56" fmla="*/ 853 w 2099"/>
                        <a:gd name="T57" fmla="*/ 79 h 1297"/>
                        <a:gd name="T58" fmla="*/ 933 w 2099"/>
                        <a:gd name="T59" fmla="*/ 85 h 1297"/>
                        <a:gd name="T60" fmla="*/ 1009 w 2099"/>
                        <a:gd name="T61" fmla="*/ 92 h 1297"/>
                        <a:gd name="T62" fmla="*/ 1115 w 2099"/>
                        <a:gd name="T63" fmla="*/ 90 h 1297"/>
                        <a:gd name="T64" fmla="*/ 1207 w 2099"/>
                        <a:gd name="T65" fmla="*/ 120 h 1297"/>
                        <a:gd name="T66" fmla="*/ 1284 w 2099"/>
                        <a:gd name="T67" fmla="*/ 176 h 1297"/>
                        <a:gd name="T68" fmla="*/ 1359 w 2099"/>
                        <a:gd name="T69" fmla="*/ 260 h 1297"/>
                        <a:gd name="T70" fmla="*/ 1416 w 2099"/>
                        <a:gd name="T71" fmla="*/ 323 h 1297"/>
                        <a:gd name="T72" fmla="*/ 1488 w 2099"/>
                        <a:gd name="T73" fmla="*/ 376 h 1297"/>
                        <a:gd name="T74" fmla="*/ 1565 w 2099"/>
                        <a:gd name="T75" fmla="*/ 413 h 1297"/>
                        <a:gd name="T76" fmla="*/ 1629 w 2099"/>
                        <a:gd name="T77" fmla="*/ 454 h 1297"/>
                        <a:gd name="T78" fmla="*/ 1663 w 2099"/>
                        <a:gd name="T79" fmla="*/ 508 h 1297"/>
                        <a:gd name="T80" fmla="*/ 1783 w 2099"/>
                        <a:gd name="T81" fmla="*/ 497 h 1297"/>
                        <a:gd name="T82" fmla="*/ 1933 w 2099"/>
                        <a:gd name="T83" fmla="*/ 516 h 1297"/>
                        <a:gd name="T84" fmla="*/ 1904 w 2099"/>
                        <a:gd name="T85" fmla="*/ 458 h 1297"/>
                        <a:gd name="T86" fmla="*/ 2061 w 2099"/>
                        <a:gd name="T87" fmla="*/ 475 h 1297"/>
                        <a:gd name="T88" fmla="*/ 2071 w 2099"/>
                        <a:gd name="T89" fmla="*/ 633 h 1297"/>
                        <a:gd name="T90" fmla="*/ 2081 w 2099"/>
                        <a:gd name="T91" fmla="*/ 763 h 1297"/>
                        <a:gd name="T92" fmla="*/ 2099 w 2099"/>
                        <a:gd name="T93" fmla="*/ 805 h 1297"/>
                        <a:gd name="T94" fmla="*/ 2061 w 2099"/>
                        <a:gd name="T95" fmla="*/ 821 h 1297"/>
                        <a:gd name="T96" fmla="*/ 2022 w 2099"/>
                        <a:gd name="T97" fmla="*/ 821 h 1297"/>
                        <a:gd name="T98" fmla="*/ 1982 w 2099"/>
                        <a:gd name="T99" fmla="*/ 910 h 1297"/>
                        <a:gd name="T100" fmla="*/ 1904 w 2099"/>
                        <a:gd name="T101" fmla="*/ 1009 h 1297"/>
                        <a:gd name="T102" fmla="*/ 1847 w 2099"/>
                        <a:gd name="T103" fmla="*/ 1059 h 1297"/>
                        <a:gd name="T104" fmla="*/ 1780 w 2099"/>
                        <a:gd name="T105" fmla="*/ 1092 h 1297"/>
                        <a:gd name="T106" fmla="*/ 1653 w 2099"/>
                        <a:gd name="T107" fmla="*/ 1140 h 1297"/>
                        <a:gd name="T108" fmla="*/ 1526 w 2099"/>
                        <a:gd name="T109" fmla="*/ 1161 h 1297"/>
                        <a:gd name="T110" fmla="*/ 1390 w 2099"/>
                        <a:gd name="T111" fmla="*/ 1165 h 1297"/>
                        <a:gd name="T112" fmla="*/ 1288 w 2099"/>
                        <a:gd name="T113" fmla="*/ 1147 h 1297"/>
                        <a:gd name="T114" fmla="*/ 1197 w 2099"/>
                        <a:gd name="T115" fmla="*/ 1119 h 1297"/>
                        <a:gd name="T116" fmla="*/ 1118 w 2099"/>
                        <a:gd name="T117" fmla="*/ 1084 h 1297"/>
                        <a:gd name="T118" fmla="*/ 1059 w 2099"/>
                        <a:gd name="T119" fmla="*/ 1034 h 1297"/>
                        <a:gd name="T120" fmla="*/ 1010 w 2099"/>
                        <a:gd name="T121" fmla="*/ 993 h 1297"/>
                        <a:gd name="T122" fmla="*/ 915 w 2099"/>
                        <a:gd name="T123" fmla="*/ 971 h 1297"/>
                        <a:gd name="T124" fmla="*/ 809 w 2099"/>
                        <a:gd name="T125" fmla="*/ 997 h 1297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2099"/>
                        <a:gd name="T190" fmla="*/ 0 h 1297"/>
                        <a:gd name="T191" fmla="*/ 2099 w 2099"/>
                        <a:gd name="T192" fmla="*/ 1297 h 1297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2099" h="1297">
                          <a:moveTo>
                            <a:pt x="809" y="997"/>
                          </a:moveTo>
                          <a:lnTo>
                            <a:pt x="740" y="1074"/>
                          </a:lnTo>
                          <a:lnTo>
                            <a:pt x="676" y="1118"/>
                          </a:lnTo>
                          <a:lnTo>
                            <a:pt x="594" y="1156"/>
                          </a:lnTo>
                          <a:lnTo>
                            <a:pt x="578" y="1205"/>
                          </a:lnTo>
                          <a:lnTo>
                            <a:pt x="540" y="1242"/>
                          </a:lnTo>
                          <a:lnTo>
                            <a:pt x="509" y="1297"/>
                          </a:lnTo>
                          <a:lnTo>
                            <a:pt x="486" y="1148"/>
                          </a:lnTo>
                          <a:lnTo>
                            <a:pt x="457" y="1051"/>
                          </a:lnTo>
                          <a:lnTo>
                            <a:pt x="486" y="877"/>
                          </a:lnTo>
                          <a:lnTo>
                            <a:pt x="437" y="788"/>
                          </a:lnTo>
                          <a:lnTo>
                            <a:pt x="370" y="624"/>
                          </a:lnTo>
                          <a:lnTo>
                            <a:pt x="244" y="442"/>
                          </a:lnTo>
                          <a:lnTo>
                            <a:pt x="206" y="327"/>
                          </a:lnTo>
                          <a:lnTo>
                            <a:pt x="138" y="189"/>
                          </a:lnTo>
                          <a:lnTo>
                            <a:pt x="61" y="90"/>
                          </a:lnTo>
                          <a:lnTo>
                            <a:pt x="0" y="51"/>
                          </a:lnTo>
                          <a:lnTo>
                            <a:pt x="71" y="19"/>
                          </a:lnTo>
                          <a:lnTo>
                            <a:pt x="165" y="0"/>
                          </a:lnTo>
                          <a:lnTo>
                            <a:pt x="278" y="11"/>
                          </a:lnTo>
                          <a:lnTo>
                            <a:pt x="393" y="40"/>
                          </a:lnTo>
                          <a:lnTo>
                            <a:pt x="499" y="80"/>
                          </a:lnTo>
                          <a:lnTo>
                            <a:pt x="575" y="114"/>
                          </a:lnTo>
                          <a:lnTo>
                            <a:pt x="606" y="102"/>
                          </a:lnTo>
                          <a:lnTo>
                            <a:pt x="655" y="79"/>
                          </a:lnTo>
                          <a:lnTo>
                            <a:pt x="663" y="22"/>
                          </a:lnTo>
                          <a:lnTo>
                            <a:pt x="709" y="52"/>
                          </a:lnTo>
                          <a:lnTo>
                            <a:pt x="770" y="63"/>
                          </a:lnTo>
                          <a:lnTo>
                            <a:pt x="853" y="79"/>
                          </a:lnTo>
                          <a:lnTo>
                            <a:pt x="933" y="85"/>
                          </a:lnTo>
                          <a:lnTo>
                            <a:pt x="1009" y="92"/>
                          </a:lnTo>
                          <a:lnTo>
                            <a:pt x="1115" y="90"/>
                          </a:lnTo>
                          <a:lnTo>
                            <a:pt x="1207" y="120"/>
                          </a:lnTo>
                          <a:lnTo>
                            <a:pt x="1284" y="176"/>
                          </a:lnTo>
                          <a:lnTo>
                            <a:pt x="1359" y="260"/>
                          </a:lnTo>
                          <a:lnTo>
                            <a:pt x="1416" y="323"/>
                          </a:lnTo>
                          <a:lnTo>
                            <a:pt x="1488" y="376"/>
                          </a:lnTo>
                          <a:lnTo>
                            <a:pt x="1565" y="413"/>
                          </a:lnTo>
                          <a:lnTo>
                            <a:pt x="1629" y="454"/>
                          </a:lnTo>
                          <a:lnTo>
                            <a:pt x="1663" y="508"/>
                          </a:lnTo>
                          <a:lnTo>
                            <a:pt x="1783" y="497"/>
                          </a:lnTo>
                          <a:lnTo>
                            <a:pt x="1933" y="516"/>
                          </a:lnTo>
                          <a:lnTo>
                            <a:pt x="1904" y="458"/>
                          </a:lnTo>
                          <a:lnTo>
                            <a:pt x="2061" y="475"/>
                          </a:lnTo>
                          <a:lnTo>
                            <a:pt x="2071" y="633"/>
                          </a:lnTo>
                          <a:lnTo>
                            <a:pt x="2081" y="763"/>
                          </a:lnTo>
                          <a:lnTo>
                            <a:pt x="2099" y="805"/>
                          </a:lnTo>
                          <a:lnTo>
                            <a:pt x="2061" y="821"/>
                          </a:lnTo>
                          <a:lnTo>
                            <a:pt x="2022" y="821"/>
                          </a:lnTo>
                          <a:lnTo>
                            <a:pt x="1982" y="910"/>
                          </a:lnTo>
                          <a:lnTo>
                            <a:pt x="1904" y="1009"/>
                          </a:lnTo>
                          <a:lnTo>
                            <a:pt x="1847" y="1059"/>
                          </a:lnTo>
                          <a:lnTo>
                            <a:pt x="1780" y="1092"/>
                          </a:lnTo>
                          <a:lnTo>
                            <a:pt x="1653" y="1140"/>
                          </a:lnTo>
                          <a:lnTo>
                            <a:pt x="1526" y="1161"/>
                          </a:lnTo>
                          <a:lnTo>
                            <a:pt x="1390" y="1165"/>
                          </a:lnTo>
                          <a:lnTo>
                            <a:pt x="1288" y="1147"/>
                          </a:lnTo>
                          <a:lnTo>
                            <a:pt x="1197" y="1119"/>
                          </a:lnTo>
                          <a:lnTo>
                            <a:pt x="1118" y="1084"/>
                          </a:lnTo>
                          <a:lnTo>
                            <a:pt x="1059" y="1034"/>
                          </a:lnTo>
                          <a:lnTo>
                            <a:pt x="1010" y="993"/>
                          </a:lnTo>
                          <a:lnTo>
                            <a:pt x="915" y="971"/>
                          </a:lnTo>
                          <a:lnTo>
                            <a:pt x="809" y="997"/>
                          </a:lnTo>
                          <a:close/>
                        </a:path>
                      </a:pathLst>
                    </a:custGeom>
                    <a:solidFill>
                      <a:srgbClr val="0000FF"/>
                    </a:solidFill>
                    <a:ln w="17463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8218" name="Freeform 52"/>
                  <p:cNvSpPr>
                    <a:spLocks/>
                  </p:cNvSpPr>
                  <p:nvPr/>
                </p:nvSpPr>
                <p:spPr bwMode="auto">
                  <a:xfrm>
                    <a:off x="991" y="531"/>
                    <a:ext cx="1100" cy="641"/>
                  </a:xfrm>
                  <a:custGeom>
                    <a:avLst/>
                    <a:gdLst>
                      <a:gd name="T0" fmla="*/ 0 w 1100"/>
                      <a:gd name="T1" fmla="*/ 0 h 641"/>
                      <a:gd name="T2" fmla="*/ 77 w 1100"/>
                      <a:gd name="T3" fmla="*/ 57 h 641"/>
                      <a:gd name="T4" fmla="*/ 144 w 1100"/>
                      <a:gd name="T5" fmla="*/ 90 h 641"/>
                      <a:gd name="T6" fmla="*/ 207 w 1100"/>
                      <a:gd name="T7" fmla="*/ 128 h 641"/>
                      <a:gd name="T8" fmla="*/ 239 w 1100"/>
                      <a:gd name="T9" fmla="*/ 165 h 641"/>
                      <a:gd name="T10" fmla="*/ 269 w 1100"/>
                      <a:gd name="T11" fmla="*/ 198 h 641"/>
                      <a:gd name="T12" fmla="*/ 316 w 1100"/>
                      <a:gd name="T13" fmla="*/ 228 h 641"/>
                      <a:gd name="T14" fmla="*/ 377 w 1100"/>
                      <a:gd name="T15" fmla="*/ 250 h 641"/>
                      <a:gd name="T16" fmla="*/ 419 w 1100"/>
                      <a:gd name="T17" fmla="*/ 283 h 641"/>
                      <a:gd name="T18" fmla="*/ 454 w 1100"/>
                      <a:gd name="T19" fmla="*/ 323 h 641"/>
                      <a:gd name="T20" fmla="*/ 493 w 1100"/>
                      <a:gd name="T21" fmla="*/ 373 h 641"/>
                      <a:gd name="T22" fmla="*/ 523 w 1100"/>
                      <a:gd name="T23" fmla="*/ 422 h 641"/>
                      <a:gd name="T24" fmla="*/ 552 w 1100"/>
                      <a:gd name="T25" fmla="*/ 488 h 641"/>
                      <a:gd name="T26" fmla="*/ 590 w 1100"/>
                      <a:gd name="T27" fmla="*/ 543 h 641"/>
                      <a:gd name="T28" fmla="*/ 632 w 1100"/>
                      <a:gd name="T29" fmla="*/ 583 h 641"/>
                      <a:gd name="T30" fmla="*/ 690 w 1100"/>
                      <a:gd name="T31" fmla="*/ 613 h 641"/>
                      <a:gd name="T32" fmla="*/ 745 w 1100"/>
                      <a:gd name="T33" fmla="*/ 630 h 641"/>
                      <a:gd name="T34" fmla="*/ 801 w 1100"/>
                      <a:gd name="T35" fmla="*/ 641 h 641"/>
                      <a:gd name="T36" fmla="*/ 863 w 1100"/>
                      <a:gd name="T37" fmla="*/ 637 h 641"/>
                      <a:gd name="T38" fmla="*/ 922 w 1100"/>
                      <a:gd name="T39" fmla="*/ 627 h 641"/>
                      <a:gd name="T40" fmla="*/ 984 w 1100"/>
                      <a:gd name="T41" fmla="*/ 602 h 641"/>
                      <a:gd name="T42" fmla="*/ 1033 w 1100"/>
                      <a:gd name="T43" fmla="*/ 571 h 641"/>
                      <a:gd name="T44" fmla="*/ 1069 w 1100"/>
                      <a:gd name="T45" fmla="*/ 532 h 641"/>
                      <a:gd name="T46" fmla="*/ 1091 w 1100"/>
                      <a:gd name="T47" fmla="*/ 488 h 641"/>
                      <a:gd name="T48" fmla="*/ 1100 w 1100"/>
                      <a:gd name="T49" fmla="*/ 439 h 641"/>
                      <a:gd name="T50" fmla="*/ 1089 w 1100"/>
                      <a:gd name="T51" fmla="*/ 391 h 641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1100"/>
                      <a:gd name="T79" fmla="*/ 0 h 641"/>
                      <a:gd name="T80" fmla="*/ 1100 w 1100"/>
                      <a:gd name="T81" fmla="*/ 641 h 641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1100" h="641">
                        <a:moveTo>
                          <a:pt x="0" y="0"/>
                        </a:moveTo>
                        <a:lnTo>
                          <a:pt x="77" y="57"/>
                        </a:lnTo>
                        <a:lnTo>
                          <a:pt x="144" y="90"/>
                        </a:lnTo>
                        <a:lnTo>
                          <a:pt x="207" y="128"/>
                        </a:lnTo>
                        <a:lnTo>
                          <a:pt x="239" y="165"/>
                        </a:lnTo>
                        <a:lnTo>
                          <a:pt x="269" y="198"/>
                        </a:lnTo>
                        <a:lnTo>
                          <a:pt x="316" y="228"/>
                        </a:lnTo>
                        <a:lnTo>
                          <a:pt x="377" y="250"/>
                        </a:lnTo>
                        <a:lnTo>
                          <a:pt x="419" y="283"/>
                        </a:lnTo>
                        <a:lnTo>
                          <a:pt x="454" y="323"/>
                        </a:lnTo>
                        <a:lnTo>
                          <a:pt x="493" y="373"/>
                        </a:lnTo>
                        <a:lnTo>
                          <a:pt x="523" y="422"/>
                        </a:lnTo>
                        <a:lnTo>
                          <a:pt x="552" y="488"/>
                        </a:lnTo>
                        <a:lnTo>
                          <a:pt x="590" y="543"/>
                        </a:lnTo>
                        <a:lnTo>
                          <a:pt x="632" y="583"/>
                        </a:lnTo>
                        <a:lnTo>
                          <a:pt x="690" y="613"/>
                        </a:lnTo>
                        <a:lnTo>
                          <a:pt x="745" y="630"/>
                        </a:lnTo>
                        <a:lnTo>
                          <a:pt x="801" y="641"/>
                        </a:lnTo>
                        <a:lnTo>
                          <a:pt x="863" y="637"/>
                        </a:lnTo>
                        <a:lnTo>
                          <a:pt x="922" y="627"/>
                        </a:lnTo>
                        <a:lnTo>
                          <a:pt x="984" y="602"/>
                        </a:lnTo>
                        <a:lnTo>
                          <a:pt x="1033" y="571"/>
                        </a:lnTo>
                        <a:lnTo>
                          <a:pt x="1069" y="532"/>
                        </a:lnTo>
                        <a:lnTo>
                          <a:pt x="1091" y="488"/>
                        </a:lnTo>
                        <a:lnTo>
                          <a:pt x="1100" y="439"/>
                        </a:lnTo>
                        <a:lnTo>
                          <a:pt x="1089" y="391"/>
                        </a:lnTo>
                      </a:path>
                    </a:pathLst>
                  </a:custGeom>
                  <a:noFill/>
                  <a:ln w="174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206" name="Group 64"/>
                <p:cNvGrpSpPr>
                  <a:grpSpLocks/>
                </p:cNvGrpSpPr>
                <p:nvPr/>
              </p:nvGrpSpPr>
              <p:grpSpPr bwMode="auto">
                <a:xfrm>
                  <a:off x="1175" y="600"/>
                  <a:ext cx="1324" cy="976"/>
                  <a:chOff x="1175" y="600"/>
                  <a:chExt cx="1324" cy="976"/>
                </a:xfrm>
              </p:grpSpPr>
              <p:sp>
                <p:nvSpPr>
                  <p:cNvPr id="8207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2059" y="1063"/>
                    <a:ext cx="265" cy="73"/>
                  </a:xfrm>
                  <a:prstGeom prst="line">
                    <a:avLst/>
                  </a:prstGeom>
                  <a:noFill/>
                  <a:ln w="174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08" name="Freeform 55"/>
                  <p:cNvSpPr>
                    <a:spLocks/>
                  </p:cNvSpPr>
                  <p:nvPr/>
                </p:nvSpPr>
                <p:spPr bwMode="auto">
                  <a:xfrm>
                    <a:off x="1373" y="979"/>
                    <a:ext cx="121" cy="218"/>
                  </a:xfrm>
                  <a:custGeom>
                    <a:avLst/>
                    <a:gdLst>
                      <a:gd name="T0" fmla="*/ 13 w 121"/>
                      <a:gd name="T1" fmla="*/ 218 h 218"/>
                      <a:gd name="T2" fmla="*/ 0 w 121"/>
                      <a:gd name="T3" fmla="*/ 161 h 218"/>
                      <a:gd name="T4" fmla="*/ 16 w 121"/>
                      <a:gd name="T5" fmla="*/ 99 h 218"/>
                      <a:gd name="T6" fmla="*/ 55 w 121"/>
                      <a:gd name="T7" fmla="*/ 42 h 218"/>
                      <a:gd name="T8" fmla="*/ 121 w 121"/>
                      <a:gd name="T9" fmla="*/ 0 h 21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21"/>
                      <a:gd name="T16" fmla="*/ 0 h 218"/>
                      <a:gd name="T17" fmla="*/ 121 w 121"/>
                      <a:gd name="T18" fmla="*/ 218 h 21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21" h="218">
                        <a:moveTo>
                          <a:pt x="13" y="218"/>
                        </a:moveTo>
                        <a:lnTo>
                          <a:pt x="0" y="161"/>
                        </a:lnTo>
                        <a:lnTo>
                          <a:pt x="16" y="99"/>
                        </a:lnTo>
                        <a:lnTo>
                          <a:pt x="55" y="42"/>
                        </a:lnTo>
                        <a:lnTo>
                          <a:pt x="121" y="0"/>
                        </a:lnTo>
                      </a:path>
                    </a:pathLst>
                  </a:custGeom>
                  <a:noFill/>
                  <a:ln w="174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09" name="Freeform 56"/>
                  <p:cNvSpPr>
                    <a:spLocks/>
                  </p:cNvSpPr>
                  <p:nvPr/>
                </p:nvSpPr>
                <p:spPr bwMode="auto">
                  <a:xfrm>
                    <a:off x="1440" y="1023"/>
                    <a:ext cx="78" cy="233"/>
                  </a:xfrm>
                  <a:custGeom>
                    <a:avLst/>
                    <a:gdLst>
                      <a:gd name="T0" fmla="*/ 78 w 78"/>
                      <a:gd name="T1" fmla="*/ 233 h 233"/>
                      <a:gd name="T2" fmla="*/ 38 w 78"/>
                      <a:gd name="T3" fmla="*/ 211 h 233"/>
                      <a:gd name="T4" fmla="*/ 13 w 78"/>
                      <a:gd name="T5" fmla="*/ 178 h 233"/>
                      <a:gd name="T6" fmla="*/ 0 w 78"/>
                      <a:gd name="T7" fmla="*/ 128 h 233"/>
                      <a:gd name="T8" fmla="*/ 8 w 78"/>
                      <a:gd name="T9" fmla="*/ 83 h 233"/>
                      <a:gd name="T10" fmla="*/ 38 w 78"/>
                      <a:gd name="T11" fmla="*/ 35 h 233"/>
                      <a:gd name="T12" fmla="*/ 74 w 78"/>
                      <a:gd name="T13" fmla="*/ 0 h 233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78"/>
                      <a:gd name="T22" fmla="*/ 0 h 233"/>
                      <a:gd name="T23" fmla="*/ 78 w 78"/>
                      <a:gd name="T24" fmla="*/ 233 h 233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78" h="233">
                        <a:moveTo>
                          <a:pt x="78" y="233"/>
                        </a:moveTo>
                        <a:lnTo>
                          <a:pt x="38" y="211"/>
                        </a:lnTo>
                        <a:lnTo>
                          <a:pt x="13" y="178"/>
                        </a:lnTo>
                        <a:lnTo>
                          <a:pt x="0" y="128"/>
                        </a:lnTo>
                        <a:lnTo>
                          <a:pt x="8" y="83"/>
                        </a:lnTo>
                        <a:lnTo>
                          <a:pt x="38" y="35"/>
                        </a:lnTo>
                        <a:lnTo>
                          <a:pt x="74" y="0"/>
                        </a:lnTo>
                      </a:path>
                    </a:pathLst>
                  </a:custGeom>
                  <a:noFill/>
                  <a:ln w="174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10" name="Freeform 57"/>
                  <p:cNvSpPr>
                    <a:spLocks/>
                  </p:cNvSpPr>
                  <p:nvPr/>
                </p:nvSpPr>
                <p:spPr bwMode="auto">
                  <a:xfrm>
                    <a:off x="1553" y="1054"/>
                    <a:ext cx="60" cy="103"/>
                  </a:xfrm>
                  <a:custGeom>
                    <a:avLst/>
                    <a:gdLst>
                      <a:gd name="T0" fmla="*/ 0 w 60"/>
                      <a:gd name="T1" fmla="*/ 0 h 103"/>
                      <a:gd name="T2" fmla="*/ 1 w 60"/>
                      <a:gd name="T3" fmla="*/ 44 h 103"/>
                      <a:gd name="T4" fmla="*/ 26 w 60"/>
                      <a:gd name="T5" fmla="*/ 85 h 103"/>
                      <a:gd name="T6" fmla="*/ 60 w 60"/>
                      <a:gd name="T7" fmla="*/ 103 h 10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60"/>
                      <a:gd name="T13" fmla="*/ 0 h 103"/>
                      <a:gd name="T14" fmla="*/ 60 w 60"/>
                      <a:gd name="T15" fmla="*/ 103 h 103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60" h="103">
                        <a:moveTo>
                          <a:pt x="0" y="0"/>
                        </a:moveTo>
                        <a:lnTo>
                          <a:pt x="1" y="44"/>
                        </a:lnTo>
                        <a:lnTo>
                          <a:pt x="26" y="85"/>
                        </a:lnTo>
                        <a:lnTo>
                          <a:pt x="60" y="103"/>
                        </a:lnTo>
                      </a:path>
                    </a:pathLst>
                  </a:custGeom>
                  <a:noFill/>
                  <a:ln w="174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11" name="Freeform 58"/>
                  <p:cNvSpPr>
                    <a:spLocks/>
                  </p:cNvSpPr>
                  <p:nvPr/>
                </p:nvSpPr>
                <p:spPr bwMode="auto">
                  <a:xfrm>
                    <a:off x="1175" y="901"/>
                    <a:ext cx="294" cy="136"/>
                  </a:xfrm>
                  <a:custGeom>
                    <a:avLst/>
                    <a:gdLst>
                      <a:gd name="T0" fmla="*/ 0 w 294"/>
                      <a:gd name="T1" fmla="*/ 136 h 136"/>
                      <a:gd name="T2" fmla="*/ 26 w 294"/>
                      <a:gd name="T3" fmla="*/ 94 h 136"/>
                      <a:gd name="T4" fmla="*/ 67 w 294"/>
                      <a:gd name="T5" fmla="*/ 50 h 136"/>
                      <a:gd name="T6" fmla="*/ 116 w 294"/>
                      <a:gd name="T7" fmla="*/ 19 h 136"/>
                      <a:gd name="T8" fmla="*/ 163 w 294"/>
                      <a:gd name="T9" fmla="*/ 4 h 136"/>
                      <a:gd name="T10" fmla="*/ 206 w 294"/>
                      <a:gd name="T11" fmla="*/ 0 h 136"/>
                      <a:gd name="T12" fmla="*/ 258 w 294"/>
                      <a:gd name="T13" fmla="*/ 10 h 136"/>
                      <a:gd name="T14" fmla="*/ 294 w 294"/>
                      <a:gd name="T15" fmla="*/ 28 h 1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94"/>
                      <a:gd name="T25" fmla="*/ 0 h 136"/>
                      <a:gd name="T26" fmla="*/ 294 w 294"/>
                      <a:gd name="T27" fmla="*/ 136 h 1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94" h="136">
                        <a:moveTo>
                          <a:pt x="0" y="136"/>
                        </a:moveTo>
                        <a:lnTo>
                          <a:pt x="26" y="94"/>
                        </a:lnTo>
                        <a:lnTo>
                          <a:pt x="67" y="50"/>
                        </a:lnTo>
                        <a:lnTo>
                          <a:pt x="116" y="19"/>
                        </a:lnTo>
                        <a:lnTo>
                          <a:pt x="163" y="4"/>
                        </a:lnTo>
                        <a:lnTo>
                          <a:pt x="206" y="0"/>
                        </a:lnTo>
                        <a:lnTo>
                          <a:pt x="258" y="10"/>
                        </a:lnTo>
                        <a:lnTo>
                          <a:pt x="294" y="28"/>
                        </a:lnTo>
                      </a:path>
                    </a:pathLst>
                  </a:custGeom>
                  <a:noFill/>
                  <a:ln w="174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12" name="Freeform 59"/>
                  <p:cNvSpPr>
                    <a:spLocks/>
                  </p:cNvSpPr>
                  <p:nvPr/>
                </p:nvSpPr>
                <p:spPr bwMode="auto">
                  <a:xfrm>
                    <a:off x="1425" y="1242"/>
                    <a:ext cx="634" cy="334"/>
                  </a:xfrm>
                  <a:custGeom>
                    <a:avLst/>
                    <a:gdLst>
                      <a:gd name="T0" fmla="*/ 0 w 634"/>
                      <a:gd name="T1" fmla="*/ 172 h 334"/>
                      <a:gd name="T2" fmla="*/ 97 w 634"/>
                      <a:gd name="T3" fmla="*/ 150 h 334"/>
                      <a:gd name="T4" fmla="*/ 185 w 634"/>
                      <a:gd name="T5" fmla="*/ 121 h 334"/>
                      <a:gd name="T6" fmla="*/ 277 w 634"/>
                      <a:gd name="T7" fmla="*/ 82 h 334"/>
                      <a:gd name="T8" fmla="*/ 362 w 634"/>
                      <a:gd name="T9" fmla="*/ 40 h 334"/>
                      <a:gd name="T10" fmla="*/ 429 w 634"/>
                      <a:gd name="T11" fmla="*/ 0 h 334"/>
                      <a:gd name="T12" fmla="*/ 457 w 634"/>
                      <a:gd name="T13" fmla="*/ 63 h 334"/>
                      <a:gd name="T14" fmla="*/ 504 w 634"/>
                      <a:gd name="T15" fmla="*/ 124 h 334"/>
                      <a:gd name="T16" fmla="*/ 562 w 634"/>
                      <a:gd name="T17" fmla="*/ 179 h 334"/>
                      <a:gd name="T18" fmla="*/ 634 w 634"/>
                      <a:gd name="T19" fmla="*/ 221 h 334"/>
                      <a:gd name="T20" fmla="*/ 568 w 634"/>
                      <a:gd name="T21" fmla="*/ 265 h 334"/>
                      <a:gd name="T22" fmla="*/ 509 w 634"/>
                      <a:gd name="T23" fmla="*/ 294 h 334"/>
                      <a:gd name="T24" fmla="*/ 429 w 634"/>
                      <a:gd name="T25" fmla="*/ 319 h 334"/>
                      <a:gd name="T26" fmla="*/ 354 w 634"/>
                      <a:gd name="T27" fmla="*/ 334 h 334"/>
                      <a:gd name="T28" fmla="*/ 301 w 634"/>
                      <a:gd name="T29" fmla="*/ 331 h 334"/>
                      <a:gd name="T30" fmla="*/ 259 w 634"/>
                      <a:gd name="T31" fmla="*/ 322 h 334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w 634"/>
                      <a:gd name="T49" fmla="*/ 0 h 334"/>
                      <a:gd name="T50" fmla="*/ 634 w 634"/>
                      <a:gd name="T51" fmla="*/ 334 h 334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T48" t="T49" r="T50" b="T51"/>
                    <a:pathLst>
                      <a:path w="634" h="334">
                        <a:moveTo>
                          <a:pt x="0" y="172"/>
                        </a:moveTo>
                        <a:lnTo>
                          <a:pt x="97" y="150"/>
                        </a:lnTo>
                        <a:lnTo>
                          <a:pt x="185" y="121"/>
                        </a:lnTo>
                        <a:lnTo>
                          <a:pt x="277" y="82"/>
                        </a:lnTo>
                        <a:lnTo>
                          <a:pt x="362" y="40"/>
                        </a:lnTo>
                        <a:lnTo>
                          <a:pt x="429" y="0"/>
                        </a:lnTo>
                        <a:lnTo>
                          <a:pt x="457" y="63"/>
                        </a:lnTo>
                        <a:lnTo>
                          <a:pt x="504" y="124"/>
                        </a:lnTo>
                        <a:lnTo>
                          <a:pt x="562" y="179"/>
                        </a:lnTo>
                        <a:lnTo>
                          <a:pt x="634" y="221"/>
                        </a:lnTo>
                        <a:lnTo>
                          <a:pt x="568" y="265"/>
                        </a:lnTo>
                        <a:lnTo>
                          <a:pt x="509" y="294"/>
                        </a:lnTo>
                        <a:lnTo>
                          <a:pt x="429" y="319"/>
                        </a:lnTo>
                        <a:lnTo>
                          <a:pt x="354" y="334"/>
                        </a:lnTo>
                        <a:lnTo>
                          <a:pt x="301" y="331"/>
                        </a:lnTo>
                        <a:lnTo>
                          <a:pt x="259" y="322"/>
                        </a:lnTo>
                      </a:path>
                    </a:pathLst>
                  </a:custGeom>
                  <a:noFill/>
                  <a:ln w="174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13" name="Freeform 60"/>
                  <p:cNvSpPr>
                    <a:spLocks/>
                  </p:cNvSpPr>
                  <p:nvPr/>
                </p:nvSpPr>
                <p:spPr bwMode="auto">
                  <a:xfrm>
                    <a:off x="1659" y="1348"/>
                    <a:ext cx="210" cy="205"/>
                  </a:xfrm>
                  <a:custGeom>
                    <a:avLst/>
                    <a:gdLst>
                      <a:gd name="T0" fmla="*/ 0 w 210"/>
                      <a:gd name="T1" fmla="*/ 0 h 205"/>
                      <a:gd name="T2" fmla="*/ 49 w 210"/>
                      <a:gd name="T3" fmla="*/ 148 h 205"/>
                      <a:gd name="T4" fmla="*/ 210 w 210"/>
                      <a:gd name="T5" fmla="*/ 205 h 205"/>
                      <a:gd name="T6" fmla="*/ 0 60000 65536"/>
                      <a:gd name="T7" fmla="*/ 0 60000 65536"/>
                      <a:gd name="T8" fmla="*/ 0 60000 65536"/>
                      <a:gd name="T9" fmla="*/ 0 w 210"/>
                      <a:gd name="T10" fmla="*/ 0 h 205"/>
                      <a:gd name="T11" fmla="*/ 210 w 210"/>
                      <a:gd name="T12" fmla="*/ 205 h 20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0" h="205">
                        <a:moveTo>
                          <a:pt x="0" y="0"/>
                        </a:moveTo>
                        <a:lnTo>
                          <a:pt x="49" y="148"/>
                        </a:lnTo>
                        <a:lnTo>
                          <a:pt x="210" y="205"/>
                        </a:lnTo>
                      </a:path>
                    </a:pathLst>
                  </a:custGeom>
                  <a:noFill/>
                  <a:ln w="174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14" name="Freeform 61"/>
                  <p:cNvSpPr>
                    <a:spLocks/>
                  </p:cNvSpPr>
                  <p:nvPr/>
                </p:nvSpPr>
                <p:spPr bwMode="auto">
                  <a:xfrm>
                    <a:off x="1338" y="600"/>
                    <a:ext cx="82" cy="197"/>
                  </a:xfrm>
                  <a:custGeom>
                    <a:avLst/>
                    <a:gdLst>
                      <a:gd name="T0" fmla="*/ 0 w 82"/>
                      <a:gd name="T1" fmla="*/ 0 h 197"/>
                      <a:gd name="T2" fmla="*/ 36 w 82"/>
                      <a:gd name="T3" fmla="*/ 25 h 197"/>
                      <a:gd name="T4" fmla="*/ 59 w 82"/>
                      <a:gd name="T5" fmla="*/ 56 h 197"/>
                      <a:gd name="T6" fmla="*/ 61 w 82"/>
                      <a:gd name="T7" fmla="*/ 88 h 197"/>
                      <a:gd name="T8" fmla="*/ 76 w 82"/>
                      <a:gd name="T9" fmla="*/ 124 h 197"/>
                      <a:gd name="T10" fmla="*/ 82 w 82"/>
                      <a:gd name="T11" fmla="*/ 161 h 197"/>
                      <a:gd name="T12" fmla="*/ 82 w 82"/>
                      <a:gd name="T13" fmla="*/ 197 h 197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82"/>
                      <a:gd name="T22" fmla="*/ 0 h 197"/>
                      <a:gd name="T23" fmla="*/ 82 w 82"/>
                      <a:gd name="T24" fmla="*/ 197 h 197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82" h="197">
                        <a:moveTo>
                          <a:pt x="0" y="0"/>
                        </a:moveTo>
                        <a:lnTo>
                          <a:pt x="36" y="25"/>
                        </a:lnTo>
                        <a:lnTo>
                          <a:pt x="59" y="56"/>
                        </a:lnTo>
                        <a:lnTo>
                          <a:pt x="61" y="88"/>
                        </a:lnTo>
                        <a:lnTo>
                          <a:pt x="76" y="124"/>
                        </a:lnTo>
                        <a:lnTo>
                          <a:pt x="82" y="161"/>
                        </a:lnTo>
                        <a:lnTo>
                          <a:pt x="82" y="197"/>
                        </a:lnTo>
                      </a:path>
                    </a:pathLst>
                  </a:custGeom>
                  <a:noFill/>
                  <a:ln w="174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15" name="Freeform 62"/>
                  <p:cNvSpPr>
                    <a:spLocks/>
                  </p:cNvSpPr>
                  <p:nvPr/>
                </p:nvSpPr>
                <p:spPr bwMode="auto">
                  <a:xfrm>
                    <a:off x="1319" y="638"/>
                    <a:ext cx="77" cy="115"/>
                  </a:xfrm>
                  <a:custGeom>
                    <a:avLst/>
                    <a:gdLst>
                      <a:gd name="T0" fmla="*/ 16 w 77"/>
                      <a:gd name="T1" fmla="*/ 0 h 115"/>
                      <a:gd name="T2" fmla="*/ 0 w 77"/>
                      <a:gd name="T3" fmla="*/ 22 h 115"/>
                      <a:gd name="T4" fmla="*/ 3 w 77"/>
                      <a:gd name="T5" fmla="*/ 50 h 115"/>
                      <a:gd name="T6" fmla="*/ 16 w 77"/>
                      <a:gd name="T7" fmla="*/ 73 h 115"/>
                      <a:gd name="T8" fmla="*/ 34 w 77"/>
                      <a:gd name="T9" fmla="*/ 88 h 115"/>
                      <a:gd name="T10" fmla="*/ 49 w 77"/>
                      <a:gd name="T11" fmla="*/ 102 h 115"/>
                      <a:gd name="T12" fmla="*/ 77 w 77"/>
                      <a:gd name="T13" fmla="*/ 115 h 11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77"/>
                      <a:gd name="T22" fmla="*/ 0 h 115"/>
                      <a:gd name="T23" fmla="*/ 77 w 77"/>
                      <a:gd name="T24" fmla="*/ 115 h 11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77" h="115">
                        <a:moveTo>
                          <a:pt x="16" y="0"/>
                        </a:moveTo>
                        <a:lnTo>
                          <a:pt x="0" y="22"/>
                        </a:lnTo>
                        <a:lnTo>
                          <a:pt x="3" y="50"/>
                        </a:lnTo>
                        <a:lnTo>
                          <a:pt x="16" y="73"/>
                        </a:lnTo>
                        <a:lnTo>
                          <a:pt x="34" y="88"/>
                        </a:lnTo>
                        <a:lnTo>
                          <a:pt x="49" y="102"/>
                        </a:lnTo>
                        <a:lnTo>
                          <a:pt x="77" y="115"/>
                        </a:lnTo>
                      </a:path>
                    </a:pathLst>
                  </a:custGeom>
                  <a:noFill/>
                  <a:ln w="174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16" name="Freeform 63"/>
                  <p:cNvSpPr>
                    <a:spLocks/>
                  </p:cNvSpPr>
                  <p:nvPr/>
                </p:nvSpPr>
                <p:spPr bwMode="auto">
                  <a:xfrm>
                    <a:off x="2088" y="887"/>
                    <a:ext cx="411" cy="674"/>
                  </a:xfrm>
                  <a:custGeom>
                    <a:avLst/>
                    <a:gdLst>
                      <a:gd name="T0" fmla="*/ 411 w 411"/>
                      <a:gd name="T1" fmla="*/ 351 h 674"/>
                      <a:gd name="T2" fmla="*/ 360 w 411"/>
                      <a:gd name="T3" fmla="*/ 358 h 674"/>
                      <a:gd name="T4" fmla="*/ 347 w 411"/>
                      <a:gd name="T5" fmla="*/ 384 h 674"/>
                      <a:gd name="T6" fmla="*/ 339 w 411"/>
                      <a:gd name="T7" fmla="*/ 403 h 674"/>
                      <a:gd name="T8" fmla="*/ 313 w 411"/>
                      <a:gd name="T9" fmla="*/ 414 h 674"/>
                      <a:gd name="T10" fmla="*/ 246 w 411"/>
                      <a:gd name="T11" fmla="*/ 487 h 674"/>
                      <a:gd name="T12" fmla="*/ 195 w 411"/>
                      <a:gd name="T13" fmla="*/ 550 h 674"/>
                      <a:gd name="T14" fmla="*/ 129 w 411"/>
                      <a:gd name="T15" fmla="*/ 602 h 674"/>
                      <a:gd name="T16" fmla="*/ 103 w 411"/>
                      <a:gd name="T17" fmla="*/ 637 h 674"/>
                      <a:gd name="T18" fmla="*/ 0 w 411"/>
                      <a:gd name="T19" fmla="*/ 674 h 674"/>
                      <a:gd name="T20" fmla="*/ 44 w 411"/>
                      <a:gd name="T21" fmla="*/ 644 h 674"/>
                      <a:gd name="T22" fmla="*/ 87 w 411"/>
                      <a:gd name="T23" fmla="*/ 593 h 674"/>
                      <a:gd name="T24" fmla="*/ 102 w 411"/>
                      <a:gd name="T25" fmla="*/ 549 h 674"/>
                      <a:gd name="T26" fmla="*/ 108 w 411"/>
                      <a:gd name="T27" fmla="*/ 494 h 674"/>
                      <a:gd name="T28" fmla="*/ 92 w 411"/>
                      <a:gd name="T29" fmla="*/ 428 h 674"/>
                      <a:gd name="T30" fmla="*/ 139 w 411"/>
                      <a:gd name="T31" fmla="*/ 387 h 674"/>
                      <a:gd name="T32" fmla="*/ 144 w 411"/>
                      <a:gd name="T33" fmla="*/ 319 h 674"/>
                      <a:gd name="T34" fmla="*/ 144 w 411"/>
                      <a:gd name="T35" fmla="*/ 289 h 674"/>
                      <a:gd name="T36" fmla="*/ 280 w 411"/>
                      <a:gd name="T37" fmla="*/ 363 h 674"/>
                      <a:gd name="T38" fmla="*/ 213 w 411"/>
                      <a:gd name="T39" fmla="*/ 273 h 674"/>
                      <a:gd name="T40" fmla="*/ 231 w 411"/>
                      <a:gd name="T41" fmla="*/ 224 h 674"/>
                      <a:gd name="T42" fmla="*/ 260 w 411"/>
                      <a:gd name="T43" fmla="*/ 149 h 674"/>
                      <a:gd name="T44" fmla="*/ 265 w 411"/>
                      <a:gd name="T45" fmla="*/ 91 h 674"/>
                      <a:gd name="T46" fmla="*/ 246 w 411"/>
                      <a:gd name="T47" fmla="*/ 46 h 674"/>
                      <a:gd name="T48" fmla="*/ 228 w 411"/>
                      <a:gd name="T49" fmla="*/ 0 h 674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411"/>
                      <a:gd name="T76" fmla="*/ 0 h 674"/>
                      <a:gd name="T77" fmla="*/ 411 w 411"/>
                      <a:gd name="T78" fmla="*/ 674 h 674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411" h="674">
                        <a:moveTo>
                          <a:pt x="411" y="351"/>
                        </a:moveTo>
                        <a:lnTo>
                          <a:pt x="360" y="358"/>
                        </a:lnTo>
                        <a:lnTo>
                          <a:pt x="347" y="384"/>
                        </a:lnTo>
                        <a:lnTo>
                          <a:pt x="339" y="403"/>
                        </a:lnTo>
                        <a:lnTo>
                          <a:pt x="313" y="414"/>
                        </a:lnTo>
                        <a:lnTo>
                          <a:pt x="246" y="487"/>
                        </a:lnTo>
                        <a:lnTo>
                          <a:pt x="195" y="550"/>
                        </a:lnTo>
                        <a:lnTo>
                          <a:pt x="129" y="602"/>
                        </a:lnTo>
                        <a:lnTo>
                          <a:pt x="103" y="637"/>
                        </a:lnTo>
                        <a:lnTo>
                          <a:pt x="0" y="674"/>
                        </a:lnTo>
                        <a:lnTo>
                          <a:pt x="44" y="644"/>
                        </a:lnTo>
                        <a:lnTo>
                          <a:pt x="87" y="593"/>
                        </a:lnTo>
                        <a:lnTo>
                          <a:pt x="102" y="549"/>
                        </a:lnTo>
                        <a:lnTo>
                          <a:pt x="108" y="494"/>
                        </a:lnTo>
                        <a:lnTo>
                          <a:pt x="92" y="428"/>
                        </a:lnTo>
                        <a:lnTo>
                          <a:pt x="139" y="387"/>
                        </a:lnTo>
                        <a:lnTo>
                          <a:pt x="144" y="319"/>
                        </a:lnTo>
                        <a:lnTo>
                          <a:pt x="144" y="289"/>
                        </a:lnTo>
                        <a:lnTo>
                          <a:pt x="280" y="363"/>
                        </a:lnTo>
                        <a:lnTo>
                          <a:pt x="213" y="273"/>
                        </a:lnTo>
                        <a:lnTo>
                          <a:pt x="231" y="224"/>
                        </a:lnTo>
                        <a:lnTo>
                          <a:pt x="260" y="149"/>
                        </a:lnTo>
                        <a:lnTo>
                          <a:pt x="265" y="91"/>
                        </a:lnTo>
                        <a:lnTo>
                          <a:pt x="246" y="46"/>
                        </a:lnTo>
                        <a:lnTo>
                          <a:pt x="228" y="0"/>
                        </a:lnTo>
                      </a:path>
                    </a:pathLst>
                  </a:custGeom>
                  <a:noFill/>
                  <a:ln w="174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</p:grpSp>
      <p:pic>
        <p:nvPicPr>
          <p:cNvPr id="8197" name="Picture 68" descr="D:\Картинки\ЛЮДИ\TALK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2895600"/>
            <a:ext cx="1646238" cy="233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143000" y="5334000"/>
            <a:ext cx="214994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t-RU" sz="8000" b="1" dirty="0" smtClean="0">
                <a:solidFill>
                  <a:srgbClr val="FF0000"/>
                </a:solidFill>
                <a:latin typeface="Tahoma" pitchFamily="34" charset="0"/>
              </a:rPr>
              <a:t>киң</a:t>
            </a:r>
            <a:endParaRPr lang="ru-RU" sz="8000" b="1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867400" y="457200"/>
            <a:ext cx="197842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t-RU" sz="8000" b="1" dirty="0" smtClean="0">
                <a:solidFill>
                  <a:schemeClr val="accent2"/>
                </a:solidFill>
                <a:latin typeface="Tahoma" pitchFamily="34" charset="0"/>
              </a:rPr>
              <a:t>тар</a:t>
            </a:r>
            <a:endParaRPr lang="ru-RU" sz="80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762000" y="1828800"/>
          <a:ext cx="4114800" cy="3486150"/>
        </p:xfrm>
        <a:graphic>
          <a:graphicData uri="http://schemas.openxmlformats.org/presentationml/2006/ole">
            <p:oleObj spid="_x0000_s1026" name="Точечный рисунок" r:id="rId3" imgW="2924583" imgH="3486637" progId="Paint.Picture">
              <p:embed/>
            </p:oleObj>
          </a:graphicData>
        </a:graphic>
      </p:graphicFrame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5867400" y="1752600"/>
          <a:ext cx="2133600" cy="3486150"/>
        </p:xfrm>
        <a:graphic>
          <a:graphicData uri="http://schemas.openxmlformats.org/presentationml/2006/ole">
            <p:oleObj spid="_x0000_s1027" name="Точечный рисунок" r:id="rId4" imgW="2924583" imgH="3486637" progId="Paint.Picture">
              <p:embed/>
            </p:oleObj>
          </a:graphicData>
        </a:graphic>
      </p:graphicFrame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04800" y="762000"/>
            <a:ext cx="481413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t-RU" sz="8000" b="1" dirty="0" smtClean="0">
                <a:solidFill>
                  <a:srgbClr val="FF0000"/>
                </a:solidFill>
                <a:latin typeface="Tahoma" pitchFamily="34" charset="0"/>
              </a:rPr>
              <a:t>авыррак</a:t>
            </a:r>
            <a:endParaRPr lang="ru-RU" sz="8000" b="1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5410200" y="5257800"/>
            <a:ext cx="372249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t-RU" sz="8000" b="1" dirty="0" smtClean="0">
                <a:solidFill>
                  <a:schemeClr val="accent2"/>
                </a:solidFill>
                <a:latin typeface="Tahoma" pitchFamily="34" charset="0"/>
              </a:rPr>
              <a:t>җиңел</a:t>
            </a:r>
            <a:endParaRPr lang="ru-RU" sz="80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1295400" y="3810000"/>
          <a:ext cx="2265363" cy="2571750"/>
        </p:xfrm>
        <a:graphic>
          <a:graphicData uri="http://schemas.openxmlformats.org/presentationml/2006/ole">
            <p:oleObj spid="_x0000_s2050" name="Точечный рисунок" r:id="rId3" imgW="2381582" imgH="3029373" progId="Paint.Picture">
              <p:embed/>
            </p:oleObj>
          </a:graphicData>
        </a:graphic>
      </p:graphicFrame>
      <p:pic>
        <p:nvPicPr>
          <p:cNvPr id="2053" name="Picture 7" descr="D:\Картинки\ПРАЗДН~1\BALLOON3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72075" y="0"/>
            <a:ext cx="3971925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autoUpdateAnimBg="0"/>
    </p:bldLst>
  </p:timing>
</p:sld>
</file>

<file path=ppt/theme/theme1.xml><?xml version="1.0" encoding="utf-8"?>
<a:theme xmlns:a="http://schemas.openxmlformats.org/drawingml/2006/main" name="презинтация мат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презинтация мат</Template>
  <TotalTime>6</TotalTime>
  <Words>15</Words>
  <Application>Microsoft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Times New Roman</vt:lpstr>
      <vt:lpstr>Arial</vt:lpstr>
      <vt:lpstr>Calibri</vt:lpstr>
      <vt:lpstr>Tahoma</vt:lpstr>
      <vt:lpstr>презинтация мат</vt:lpstr>
      <vt:lpstr>Точечный рисунок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2013-04-09T19:52:31Z</dcterms:created>
  <dcterms:modified xsi:type="dcterms:W3CDTF">2013-04-09T19:58:44Z</dcterms:modified>
</cp:coreProperties>
</file>